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2.xml" ContentType="application/vnd.openxmlformats-officedocument.them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modernComment_A2F_EDC2338D.xml" ContentType="application/vnd.ms-powerpoint.comments+xml"/>
  <Override PartName="/ppt/comments/modernComment_A3A_B588F103.xml" ContentType="application/vnd.ms-powerpoint.comments+xml"/>
  <Override PartName="/ppt/notesSlides/notesSlide3.xml" ContentType="application/vnd.openxmlformats-officedocument.presentationml.notesSlide+xml"/>
  <Override PartName="/ppt/comments/modernComment_A38_FF1C4910.xml" ContentType="application/vnd.ms-powerpoint.comments+xml"/>
  <Override PartName="/ppt/notesSlides/notesSlide4.xml" ContentType="application/vnd.openxmlformats-officedocument.presentationml.notesSlide+xml"/>
  <Override PartName="/ppt/comments/modernComment_A59_DA1C6603.xml" ContentType="application/vnd.ms-powerpoint.comments+xml"/>
  <Override PartName="/ppt/notesSlides/notesSlide5.xml" ContentType="application/vnd.openxmlformats-officedocument.presentationml.notesSlide+xml"/>
  <Override PartName="/ppt/comments/modernComment_A3F_C0E2E17.xml" ContentType="application/vnd.ms-powerpoint.comments+xml"/>
  <Override PartName="/ppt/notesSlides/notesSlide6.xml" ContentType="application/vnd.openxmlformats-officedocument.presentationml.notesSlide+xml"/>
  <Override PartName="/ppt/comments/modernComment_A5A_C1E601F8.xml" ContentType="application/vnd.ms-powerpoint.comments+xml"/>
  <Override PartName="/ppt/notesSlides/notesSlide7.xml" ContentType="application/vnd.openxmlformats-officedocument.presentationml.notesSlide+xml"/>
  <Override PartName="/ppt/comments/modernComment_A44_47E81170.xml" ContentType="application/vnd.ms-powerpoint.comments+xml"/>
  <Override PartName="/ppt/notesSlides/notesSlide8.xml" ContentType="application/vnd.openxmlformats-officedocument.presentationml.notesSlide+xml"/>
  <Override PartName="/ppt/comments/modernComment_A52_78E00D37.xml" ContentType="application/vnd.ms-powerpoint.comments+xml"/>
  <Override PartName="/ppt/comments/modernComment_A4A_5043F333.xml" ContentType="application/vnd.ms-powerpoint.comments+xml"/>
  <Override PartName="/ppt/notesSlides/notesSlide9.xml" ContentType="application/vnd.openxmlformats-officedocument.presentationml.notesSlide+xml"/>
  <Override PartName="/ppt/comments/modernComment_A5B_81CEF3B3.xml" ContentType="application/vnd.ms-powerpoint.comments+xml"/>
  <Override PartName="/ppt/notesSlides/notesSlide10.xml" ContentType="application/vnd.openxmlformats-officedocument.presentationml.notesSlide+xml"/>
  <Override PartName="/ppt/comments/modernComment_A40_74A28032.xml" ContentType="application/vnd.ms-powerpoint.comments+xml"/>
  <Override PartName="/ppt/comments/modernComment_A45_A6477EA8.xml" ContentType="application/vnd.ms-powerpoint.comment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comments/modernComment_A47_BA82FD6D.xml" ContentType="application/vnd.ms-powerpoint.comments+xml"/>
  <Override PartName="/ppt/comments/modernComment_A4B_EEFCC2B1.xml" ContentType="application/vnd.ms-powerpoint.comments+xml"/>
  <Override PartName="/ppt/notesSlides/notesSlide12.xml" ContentType="application/vnd.openxmlformats-officedocument.presentationml.notesSlide+xml"/>
  <Override PartName="/ppt/comments/modernComment_A39_51EB0C16.xml" ContentType="application/vnd.ms-powerpoint.comments+xml"/>
  <Override PartName="/ppt/comments/modernComment_A3B_9C88ABD7.xml" ContentType="application/vnd.ms-powerpoint.comments+xml"/>
  <Override PartName="/ppt/comments/modernComment_A3C_9A448F38.xml" ContentType="application/vnd.ms-powerpoint.comments+xml"/>
  <Override PartName="/ppt/comments/modernComment_A41_745B324F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4"/>
  </p:notesMasterIdLst>
  <p:sldIdLst>
    <p:sldId id="2615" r:id="rId2"/>
    <p:sldId id="2607" r:id="rId3"/>
    <p:sldId id="2618" r:id="rId4"/>
    <p:sldId id="2641" r:id="rId5"/>
    <p:sldId id="2616" r:id="rId6"/>
    <p:sldId id="2649" r:id="rId7"/>
    <p:sldId id="2623" r:id="rId8"/>
    <p:sldId id="2621" r:id="rId9"/>
    <p:sldId id="2650" r:id="rId10"/>
    <p:sldId id="2640" r:id="rId11"/>
    <p:sldId id="2628" r:id="rId12"/>
    <p:sldId id="2648" r:id="rId13"/>
    <p:sldId id="2642" r:id="rId14"/>
    <p:sldId id="2643" r:id="rId15"/>
    <p:sldId id="2644" r:id="rId16"/>
    <p:sldId id="2634" r:id="rId17"/>
    <p:sldId id="2651" r:id="rId18"/>
    <p:sldId id="2624" r:id="rId19"/>
    <p:sldId id="2622" r:id="rId20"/>
    <p:sldId id="2629" r:id="rId21"/>
    <p:sldId id="2639" r:id="rId22"/>
    <p:sldId id="456" r:id="rId23"/>
    <p:sldId id="2645" r:id="rId24"/>
    <p:sldId id="2646" r:id="rId25"/>
    <p:sldId id="2647" r:id="rId26"/>
    <p:sldId id="2631" r:id="rId27"/>
    <p:sldId id="2626" r:id="rId28"/>
    <p:sldId id="2635" r:id="rId29"/>
    <p:sldId id="2617" r:id="rId30"/>
    <p:sldId id="2619" r:id="rId31"/>
    <p:sldId id="2620" r:id="rId32"/>
    <p:sldId id="2625" r:id="rId33"/>
  </p:sldIdLst>
  <p:sldSz cx="12192000" cy="6858000"/>
  <p:notesSz cx="6858000" cy="9144000"/>
  <p:custDataLst>
    <p:tags r:id="rId35"/>
  </p:custDataLst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A3D1573-6942-46EA-83A5-22CF84AFC75D}">
          <p14:sldIdLst>
            <p14:sldId id="2615"/>
            <p14:sldId id="2607"/>
            <p14:sldId id="2618"/>
            <p14:sldId id="2641"/>
            <p14:sldId id="2616"/>
            <p14:sldId id="2649"/>
            <p14:sldId id="2623"/>
            <p14:sldId id="2621"/>
            <p14:sldId id="2650"/>
            <p14:sldId id="2640"/>
            <p14:sldId id="2628"/>
            <p14:sldId id="2648"/>
            <p14:sldId id="2642"/>
            <p14:sldId id="2643"/>
            <p14:sldId id="2644"/>
            <p14:sldId id="2634"/>
            <p14:sldId id="2651"/>
            <p14:sldId id="2624"/>
            <p14:sldId id="2622"/>
            <p14:sldId id="2629"/>
            <p14:sldId id="2639"/>
            <p14:sldId id="456"/>
          </p14:sldIdLst>
        </p14:section>
        <p14:section name="Summary Section" id="{5100C1FA-A332-4FE0-A310-0CD364B3C305}">
          <p14:sldIdLst/>
        </p14:section>
        <p14:section name="Einblicke ins Projekt" id="{E797CDD1-9A6C-4011-9A88-79E3F24AA89F}">
          <p14:sldIdLst>
            <p14:sldId id="2645"/>
          </p14:sldIdLst>
        </p14:section>
        <p14:section name="Einblicke ins Projekt" id="{8BE8621C-BDC1-48AF-A759-94104C8B7B92}">
          <p14:sldIdLst>
            <p14:sldId id="2646"/>
          </p14:sldIdLst>
        </p14:section>
        <p14:section name="Einblicke ins Projekt" id="{188D2C62-D554-4EF1-BD20-1F7E2B4222AB}">
          <p14:sldIdLst>
            <p14:sldId id="2647"/>
            <p14:sldId id="2631"/>
            <p14:sldId id="2626"/>
            <p14:sldId id="2635"/>
            <p14:sldId id="2617"/>
            <p14:sldId id="2619"/>
            <p14:sldId id="2620"/>
            <p14:sldId id="262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4526CFC8-FEE6-AA0D-5E03-382475B5F35D}" name="Axel Böll" initials="AB" userId="89b13755c30310ca" providerId="Windows Live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xel" initials="A" lastIdx="45" clrIdx="0">
    <p:extLst>
      <p:ext uri="{19B8F6BF-5375-455C-9EA6-DF929625EA0E}">
        <p15:presenceInfo xmlns:p15="http://schemas.microsoft.com/office/powerpoint/2012/main" userId="89b13755c30310c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05050"/>
    <a:srgbClr val="AD007C"/>
    <a:srgbClr val="80C535"/>
    <a:srgbClr val="E7B457"/>
    <a:srgbClr val="47DAF7"/>
    <a:srgbClr val="B1B50B"/>
    <a:srgbClr val="9A9A16"/>
    <a:srgbClr val="59A798"/>
    <a:srgbClr val="969696"/>
    <a:srgbClr val="C8C8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2177E2F-B1BE-425B-92EC-F9B7659EAF54}" v="233" dt="2022-09-25T19:44:51.679"/>
  </p1510:revLst>
</p1510:revInfo>
</file>

<file path=ppt/tableStyles.xml><?xml version="1.0" encoding="utf-8"?>
<a:tblStyleLst xmlns:a="http://schemas.openxmlformats.org/drawingml/2006/main" def="{90B7C33E-B3DF-4F67-93CD-F8DFB2F92803}">
  <a:tblStyle styleId="{90B7C33E-B3DF-4F67-93CD-F8DFB2F92803}" styleName="Uni Augsburg TableStyle">
    <a:wholeTbl>
      <a:tcTxStyle>
        <a:fontRef idx="minor">
          <a:prstClr val="black"/>
        </a:fontRef>
        <a:schemeClr val="dk1"/>
      </a:tcTxStyle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  <a:insideH>
            <a:ln w="6350" cmpd="sng">
              <a:solidFill>
                <a:schemeClr val="accent1"/>
              </a:solidFill>
            </a:ln>
          </a:insideH>
          <a:insideV>
            <a:ln w="6350" cmpd="sng">
              <a:solidFill>
                <a:schemeClr val="accent1"/>
              </a:solidFill>
            </a:ln>
          </a:insideV>
        </a:tcBdr>
        <a:fill>
          <a:solidFill>
            <a:schemeClr val="lt1"/>
          </a:solidFill>
        </a:fill>
      </a:tcStyle>
    </a:wholeTbl>
    <a:band1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lt1"/>
          </a:solidFill>
        </a:fill>
      </a:tcStyle>
    </a:band1H>
    <a:band2H>
      <a:tcStyle>
        <a:tcBdr>
          <a:top>
            <a:ln w="0" cmpd="sng">
              <a:solidFill>
                <a:schemeClr val="accent1"/>
              </a:solidFill>
            </a:ln>
          </a:top>
          <a:bottom>
            <a:ln w="0" cmpd="sng">
              <a:solidFill>
                <a:schemeClr val="accent1"/>
              </a:solidFill>
            </a:ln>
          </a:bottom>
        </a:tcBdr>
        <a:fill>
          <a:solidFill>
            <a:schemeClr val="accent1">
              <a:tint val="30000"/>
            </a:schemeClr>
          </a:solidFill>
        </a:fill>
      </a:tcStyle>
    </a:band2H>
    <a:band1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lt1"/>
          </a:solidFill>
        </a:fill>
      </a:tcStyle>
    </a:band1V>
    <a:band2V>
      <a:tcStyle>
        <a:tcBdr>
          <a:left>
            <a:ln w="0" cmpd="sng">
              <a:solidFill>
                <a:schemeClr val="accent1"/>
              </a:solidFill>
            </a:ln>
          </a:left>
          <a:right>
            <a:ln w="0" cmpd="sng">
              <a:solidFill>
                <a:schemeClr val="accent1"/>
              </a:solidFill>
            </a:ln>
          </a:right>
        </a:tcBdr>
        <a:fill>
          <a:solidFill>
            <a:schemeClr val="accent1">
              <a:tint val="30000"/>
            </a:schemeClr>
          </a:solidFill>
        </a:fill>
      </a:tcStyle>
    </a:band2V>
    <a:la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>
              <a:lumMod val="75000"/>
            </a:schemeClr>
          </a:solidFill>
        </a:fill>
      </a:tcStyle>
    </a:lastCol>
    <a:firstCol>
      <a:tcTxStyle b="off">
        <a:fontRef idx="minor">
          <a:prstClr val="black"/>
        </a:fontRef>
        <a:schemeClr val="lt1"/>
      </a:tcTxStyle>
      <a:tcStyle>
        <a:tcBdr>
          <a:insideH>
            <a:ln w="6350" cmpd="sng">
              <a:solidFill>
                <a:schemeClr val="dk2">
                  <a:tint val="30000"/>
                </a:schemeClr>
              </a:solidFill>
            </a:ln>
          </a:insideH>
        </a:tcBdr>
        <a:fill>
          <a:solidFill>
            <a:schemeClr val="dk2"/>
          </a:solidFill>
        </a:fill>
      </a:tcStyle>
    </a:firstCol>
    <a:lastRow>
      <a:tcTxStyle b="off">
        <a:fontRef idx="minor">
          <a:prstClr val="black"/>
        </a:fontRef>
        <a:schemeClr val="lt1"/>
      </a:tcTxStyle>
      <a:tcStyle>
        <a:tcBdr>
          <a:top>
            <a:ln w="6350" cmpd="sng">
              <a:solidFill>
                <a:schemeClr val="dk2">
                  <a:tint val="30000"/>
                </a:schemeClr>
              </a:solidFill>
            </a:ln>
          </a:top>
          <a:insideV>
            <a:ln w="6350" cmpd="sng">
              <a:solidFill>
                <a:schemeClr val="dk2">
                  <a:tint val="30000"/>
                </a:schemeClr>
              </a:solidFill>
            </a:ln>
          </a:insideV>
        </a:tcBdr>
        <a:fill>
          <a:solidFill>
            <a:schemeClr val="dk2">
              <a:lumMod val="75000"/>
            </a:schemeClr>
          </a:solidFill>
        </a:fill>
      </a:tcStyle>
    </a:lastRow>
    <a:firstRow>
      <a:tcTxStyle b="off">
        <a:fontRef idx="minor">
          <a:prstClr val="black"/>
        </a:fontRef>
        <a:schemeClr val="lt1"/>
      </a:tcTxStyle>
      <a:tcStyle>
        <a:tcBdr>
          <a:bottom>
            <a:ln w="6350" cmpd="sng">
              <a:solidFill>
                <a:schemeClr val="dk2">
                  <a:tint val="40000"/>
                </a:schemeClr>
              </a:solidFill>
            </a:ln>
          </a:bottom>
          <a:insideV>
            <a:ln w="6350" cmpd="sng">
              <a:solidFill>
                <a:schemeClr val="dk2">
                  <a:tint val="40000"/>
                </a:schemeClr>
              </a:solidFill>
            </a:ln>
          </a:insideV>
        </a:tcBdr>
        <a:fill>
          <a:solidFill>
            <a:schemeClr val="dk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microsoft.com/office/2018/10/relationships/authors" Target="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omments/modernComment_A2F_EDC2338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C583A60-FED1-41E3-A9F8-078EFDF2B533}" authorId="{4526CFC8-FEE6-AA0D-5E03-382475B5F35D}" status="resolved" created="2022-08-19T11:58:53.440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988927373" sldId="2607"/>
      <ac:spMk id="4" creationId="{34114008-611E-442A-A754-CD9D9F772811}"/>
      <ac:txMk cp="0" len="6">
        <ac:context len="7" hash="2200860749"/>
      </ac:txMk>
    </ac:txMkLst>
    <p188:pos x="1255450" y="812800"/>
    <p188:txBody>
      <a:bodyPr/>
      <a:lstStyle/>
      <a:p>
        <a:r>
          <a:rPr lang="en-GB"/>
          <a:t>Zeit sehr knapp erwähnen </a:t>
        </a:r>
      </a:p>
    </p188:txBody>
  </p188:cm>
  <p188:cm id="{88B98757-7DDC-E510-BAC4-DA3B8E12D533}" authorId="{4526CFC8-FEE6-AA0D-5E03-382475B5F35D}" created="2022-09-13T12:32:13.650">
    <pc:sldMkLst xmlns:pc="http://schemas.microsoft.com/office/powerpoint/2013/main/command">
      <pc:docMk/>
      <pc:sldMk cId="3988927373" sldId="2607"/>
    </pc:sldMkLst>
    <p188:pos x="3313113" y="3549650"/>
    <p188:txBody>
      <a:bodyPr/>
      <a:lstStyle/>
      <a:p>
        <a:r>
          <a:rPr lang="en-GB"/>
          <a:t>Evlt. umbenennen</a:t>
        </a:r>
      </a:p>
    </p188:txBody>
  </p188:cm>
  <p188:cm id="{8441541D-9C9E-C6F4-D812-0FF2D77AEC42}" authorId="{4526CFC8-FEE6-AA0D-5E03-382475B5F35D}" status="resolved" created="2022-09-13T12:33:02.764" complete="100000">
    <pc:sldMkLst xmlns:pc="http://schemas.microsoft.com/office/powerpoint/2013/main/command">
      <pc:docMk/>
      <pc:sldMk cId="3988927373" sldId="2607"/>
    </pc:sldMkLst>
    <p188:pos x="2970213" y="2357438"/>
    <p188:txBody>
      <a:bodyPr/>
      <a:lstStyle/>
      <a:p>
        <a:r>
          <a:rPr lang="en-GB"/>
          <a:t>Auf Folien anpassen</a:t>
        </a:r>
      </a:p>
    </p188:txBody>
  </p188:cm>
</p188:cmLst>
</file>

<file path=ppt/comments/modernComment_A38_FF1C491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70670C-CF1F-26D3-32E0-B041141F47DC}" authorId="{4526CFC8-FEE6-AA0D-5E03-382475B5F35D}" status="resolved" created="2022-09-13T12:39:11.388" complete="100000">
    <pc:sldMkLst xmlns:pc="http://schemas.microsoft.com/office/powerpoint/2013/main/command">
      <pc:docMk/>
      <pc:sldMk cId="4280043792" sldId="2616"/>
    </pc:sldMkLst>
    <p188:pos x="15875" y="15875"/>
    <p188:txBody>
      <a:bodyPr/>
      <a:lstStyle/>
      <a:p>
        <a:r>
          <a:rPr lang="en-GB"/>
          <a:t>Wesentliches in Mittelpunkt, Blickführung</a:t>
        </a:r>
      </a:p>
    </p188:txBody>
  </p188:cm>
  <p188:cm id="{423BB8FD-1EF1-C2FE-7135-7579EA42DAB2}" authorId="{4526CFC8-FEE6-AA0D-5E03-382475B5F35D}" status="resolved" created="2022-09-13T12:39:27.368" complete="100000">
    <pc:sldMkLst xmlns:pc="http://schemas.microsoft.com/office/powerpoint/2013/main/command">
      <pc:docMk/>
      <pc:sldMk cId="4280043792" sldId="2616"/>
    </pc:sldMkLst>
    <p188:pos x="231775" y="231775"/>
    <p188:txBody>
      <a:bodyPr/>
      <a:lstStyle/>
      <a:p>
        <a:r>
          <a:rPr lang="en-GB"/>
          <a:t>Größeres Video</a:t>
        </a:r>
      </a:p>
    </p188:txBody>
  </p188:cm>
  <p188:cm id="{D88E57FF-77BF-3EAA-D60A-42D2CB85E620}" authorId="{4526CFC8-FEE6-AA0D-5E03-382475B5F35D}" status="resolved" created="2022-09-13T12:41:57.083" complete="100000">
    <pc:sldMkLst xmlns:pc="http://schemas.microsoft.com/office/powerpoint/2013/main/command">
      <pc:docMk/>
      <pc:sldMk cId="4280043792" sldId="2616"/>
    </pc:sldMkLst>
    <p188:pos x="447675" y="447675"/>
    <p188:txBody>
      <a:bodyPr/>
      <a:lstStyle/>
      <a:p>
        <a:r>
          <a:rPr lang="en-GB"/>
          <a:t>Situation mehr erklären am Anfang</a:t>
        </a:r>
      </a:p>
    </p188:txBody>
  </p188:cm>
  <p188:cm id="{B8D58286-F836-CC34-FDA4-44D32C7902E9}" authorId="{4526CFC8-FEE6-AA0D-5E03-382475B5F35D}" status="resolved" created="2022-09-13T12:44:38.854" complete="100000">
    <pc:sldMkLst xmlns:pc="http://schemas.microsoft.com/office/powerpoint/2013/main/command">
      <pc:docMk/>
      <pc:sldMk cId="4280043792" sldId="2616"/>
    </pc:sldMkLst>
    <p188:pos x="663575" y="663575"/>
    <p188:replyLst>
      <p188:reply id="{3504A4DB-F978-3F68-2E4B-C47A2FF3BFFE}" authorId="{4526CFC8-FEE6-AA0D-5E03-382475B5F35D}" created="2022-09-13T12:45:03.410">
        <p188:txBody>
          <a:bodyPr/>
          <a:lstStyle/>
          <a:p>
            <a:r>
              <a:rPr lang="en-GB"/>
              <a:t>Bzw. schwarzr Hintergrund</a:t>
            </a:r>
          </a:p>
        </p188:txBody>
      </p188:reply>
    </p188:replyLst>
    <p188:txBody>
      <a:bodyPr/>
      <a:lstStyle/>
      <a:p>
        <a:r>
          <a:rPr lang="en-GB"/>
          <a:t>Video auf Vollbild</a:t>
        </a:r>
      </a:p>
    </p188:txBody>
  </p188:cm>
  <p188:cm id="{36C5D652-32D6-88D6-0888-D2BCA158A366}" authorId="{4526CFC8-FEE6-AA0D-5E03-382475B5F35D}" created="2022-09-13T12:52:48.007">
    <pc:sldMkLst xmlns:pc="http://schemas.microsoft.com/office/powerpoint/2013/main/command">
      <pc:docMk/>
      <pc:sldMk cId="4280043792" sldId="2616"/>
    </pc:sldMkLst>
    <p188:pos x="879475" y="879475"/>
    <p188:txBody>
      <a:bodyPr/>
      <a:lstStyle/>
      <a:p>
        <a:r>
          <a:rPr lang="en-GB"/>
          <a:t>Infos im Video einblenden</a:t>
        </a:r>
      </a:p>
    </p188:txBody>
  </p188:cm>
</p188:cmLst>
</file>

<file path=ppt/comments/modernComment_A39_51EB0C16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EE1586A-A179-4410-B6FF-51718B6D707E}" authorId="{4526CFC8-FEE6-AA0D-5E03-382475B5F35D}" status="resolved" created="2022-08-19T11:26:01.671" complete="100000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374358550" sldId="2617"/>
      <ac:spMk id="3" creationId="{00000000-0000-0000-0000-000000000000}"/>
    </ac:deMkLst>
    <p188:replyLst>
      <p188:reply id="{9AAAFA2F-FADB-4228-8F8B-F387977D457E}" authorId="{4526CFC8-FEE6-AA0D-5E03-382475B5F35D}" created="2022-08-19T11:26:16.753">
        <p188:txBody>
          <a:bodyPr/>
          <a:lstStyle/>
          <a:p>
            <a:r>
              <a:rPr lang="en-GB"/>
              <a:t>Bild DC</a:t>
            </a:r>
          </a:p>
        </p188:txBody>
      </p188:reply>
    </p188:replyLst>
    <p188:txBody>
      <a:bodyPr/>
      <a:lstStyle/>
      <a:p>
        <a:r>
          <a:rPr lang="en-GB"/>
          <a:t>Safety-Assessments</a:t>
        </a:r>
      </a:p>
    </p188:txBody>
  </p188:cm>
  <p188:cm id="{9CB1870F-1A28-96BA-24B7-1175550C082E}" authorId="{4526CFC8-FEE6-AA0D-5E03-382475B5F35D}" created="2022-09-13T12:45:24.682">
    <pc:sldMkLst xmlns:pc="http://schemas.microsoft.com/office/powerpoint/2013/main/command">
      <pc:docMk/>
      <pc:sldMk cId="1374358550" sldId="2617"/>
    </pc:sldMkLst>
    <p188:pos x="15875" y="15875"/>
    <p188:txBody>
      <a:bodyPr/>
      <a:lstStyle/>
      <a:p>
        <a:r>
          <a:rPr lang="en-GB"/>
          <a:t>Zusammenhang Falsifikation</a:t>
        </a:r>
      </a:p>
    </p188:txBody>
  </p188:cm>
  <p188:cm id="{33D34386-F7E0-455A-876E-573C2BE5D886}" authorId="{4526CFC8-FEE6-AA0D-5E03-382475B5F35D}" created="2022-09-13T12:45:41.370">
    <pc:sldMkLst xmlns:pc="http://schemas.microsoft.com/office/powerpoint/2013/main/command">
      <pc:docMk/>
      <pc:sldMk cId="1374358550" sldId="2617"/>
    </pc:sldMkLst>
    <p188:pos x="231775" y="231775"/>
    <p188:txBody>
      <a:bodyPr/>
      <a:lstStyle/>
      <a:p>
        <a:r>
          <a:rPr lang="en-GB"/>
          <a:t>Satety-Assessment Approaches kürzen</a:t>
        </a:r>
      </a:p>
    </p188:txBody>
  </p188:cm>
  <p188:cm id="{D8BA348C-E6EA-75DA-D98D-0494EDF4A4DA}" authorId="{4526CFC8-FEE6-AA0D-5E03-382475B5F35D}" created="2022-09-13T12:47:07.166">
    <pc:sldMkLst xmlns:pc="http://schemas.microsoft.com/office/powerpoint/2013/main/command">
      <pc:docMk/>
      <pc:sldMk cId="1374358550" sldId="2617"/>
    </pc:sldMkLst>
    <p188:pos x="11066463" y="1730375"/>
    <p188:txBody>
      <a:bodyPr/>
      <a:lstStyle/>
      <a:p>
        <a:r>
          <a:rPr lang="en-GB"/>
          <a:t>Andere Anordnung</a:t>
        </a:r>
      </a:p>
    </p188:txBody>
  </p188:cm>
</p188:cmLst>
</file>

<file path=ppt/comments/modernComment_A3A_B588F1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553DB6B-FC94-33E0-8B60-0D62E2F16ACF}" authorId="{4526CFC8-FEE6-AA0D-5E03-382475B5F35D}" created="2022-09-13T12:33:51.735">
    <pc:sldMkLst xmlns:pc="http://schemas.microsoft.com/office/powerpoint/2013/main/command">
      <pc:docMk/>
      <pc:sldMk cId="3045650691" sldId="2618"/>
    </pc:sldMkLst>
    <p188:pos x="7791450" y="1601788"/>
    <p188:replyLst>
      <p188:reply id="{958B75BD-2DB4-2FFE-837C-D181A7BF83D3}" authorId="{4526CFC8-FEE6-AA0D-5E03-382475B5F35D}" created="2022-09-13T12:35:01.644">
        <p188:txBody>
          <a:bodyPr/>
          <a:lstStyle/>
          <a:p>
            <a:r>
              <a:rPr lang="en-GB"/>
              <a:t>Mehr Bilder</a:t>
            </a:r>
          </a:p>
        </p188:txBody>
      </p188:reply>
    </p188:replyLst>
    <p188:txBody>
      <a:bodyPr/>
      <a:lstStyle/>
      <a:p>
        <a:r>
          <a:rPr lang="en-GB"/>
          <a:t>Nur Titel, weniger Text</a:t>
        </a:r>
      </a:p>
    </p188:txBody>
  </p188:cm>
  <p188:cm id="{82CEAAF3-94BB-D6DA-4739-311E22C33C5B}" authorId="{4526CFC8-FEE6-AA0D-5E03-382475B5F35D}" status="resolved" created="2022-09-13T12:35:39.399" complete="100000">
    <pc:sldMkLst xmlns:pc="http://schemas.microsoft.com/office/powerpoint/2013/main/command">
      <pc:docMk/>
      <pc:sldMk cId="3045650691" sldId="2618"/>
    </pc:sldMkLst>
    <p188:pos x="15875" y="15875"/>
    <p188:txBody>
      <a:bodyPr/>
      <a:lstStyle/>
      <a:p>
        <a:r>
          <a:rPr lang="en-GB"/>
          <a:t>Quellen angeben!</a:t>
        </a:r>
      </a:p>
    </p188:txBody>
  </p188:cm>
</p188:cmLst>
</file>

<file path=ppt/comments/modernComment_A3B_9C88ABD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F8D1A56-9CC3-05A7-CCA9-31AD0DDA67C5}" authorId="{4526CFC8-FEE6-AA0D-5E03-382475B5F35D}" created="2022-09-13T13:04:18.038">
    <pc:sldMkLst xmlns:pc="http://schemas.microsoft.com/office/powerpoint/2013/main/command">
      <pc:docMk/>
      <pc:sldMk cId="2626202583" sldId="2619"/>
    </pc:sldMkLst>
    <p188:pos x="15875" y="15875"/>
    <p188:replyLst>
      <p188:reply id="{7BC3FC60-B988-208C-91C1-BA9F7F39EFBC}" authorId="{4526CFC8-FEE6-AA0D-5E03-382475B5F35D}" created="2022-09-13T13:04:37.437">
        <p188:txBody>
          <a:bodyPr/>
          <a:lstStyle/>
          <a:p>
            <a:r>
              <a:rPr lang="en-GB"/>
              <a:t>Trennfolie oder Gliederrung erneut</a:t>
            </a:r>
          </a:p>
        </p188:txBody>
      </p188:reply>
    </p188:replyLst>
    <p188:txBody>
      <a:bodyPr/>
      <a:lstStyle/>
      <a:p>
        <a:r>
          <a:rPr lang="en-GB"/>
          <a:t>Übergänge Klarer</a:t>
        </a:r>
      </a:p>
    </p188:txBody>
  </p188:cm>
  <p188:cm id="{5CFC1F0A-3B1D-CBB6-11FE-D1983BB473A1}" authorId="{4526CFC8-FEE6-AA0D-5E03-382475B5F35D}" created="2022-09-13T13:08:52.155">
    <pc:sldMkLst xmlns:pc="http://schemas.microsoft.com/office/powerpoint/2013/main/command">
      <pc:docMk/>
      <pc:sldMk cId="2626202583" sldId="2619"/>
    </pc:sldMkLst>
    <p188:pos x="231775" y="231775"/>
    <p188:txBody>
      <a:bodyPr/>
      <a:lstStyle/>
      <a:p>
        <a:r>
          <a:rPr lang="en-GB"/>
          <a:t>Carla 1 Foie</a:t>
        </a:r>
      </a:p>
    </p188:txBody>
  </p188:cm>
  <p188:cm id="{48857891-DE3E-9E55-8C3C-A7CD65F283F8}" authorId="{4526CFC8-FEE6-AA0D-5E03-382475B5F35D}" created="2022-09-13T13:10:49.357">
    <pc:sldMkLst xmlns:pc="http://schemas.microsoft.com/office/powerpoint/2013/main/command">
      <pc:docMk/>
      <pc:sldMk cId="2626202583" sldId="2619"/>
    </pc:sldMkLst>
    <p188:pos x="447675" y="447675"/>
    <p188:txBody>
      <a:bodyPr/>
      <a:lstStyle/>
      <a:p>
        <a:endParaRPr lang="en-GB"/>
      </a:p>
    </p188:txBody>
  </p188:cm>
  <p188:cm id="{6D71DB2D-9244-C54D-D48B-D8C09A025399}" authorId="{4526CFC8-FEE6-AA0D-5E03-382475B5F35D}" created="2022-09-13T13:12:16.052">
    <pc:sldMkLst xmlns:pc="http://schemas.microsoft.com/office/powerpoint/2013/main/command">
      <pc:docMk/>
      <pc:sldMk cId="2626202583" sldId="2619"/>
    </pc:sldMkLst>
    <p188:pos x="663575" y="663575"/>
    <p188:txBody>
      <a:bodyPr/>
      <a:lstStyle/>
      <a:p>
        <a:r>
          <a:rPr lang="en-GB"/>
          <a:t>Carla in stablebaselines folie einbetten</a:t>
        </a:r>
      </a:p>
    </p188:txBody>
  </p188:cm>
</p188:cmLst>
</file>

<file path=ppt/comments/modernComment_A3C_9A448F3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FFD0D50-4279-47B3-BFAF-3FAD347A09EF}" authorId="{4526CFC8-FEE6-AA0D-5E03-382475B5F35D}" status="resolved" created="2022-08-19T11:34:35.909" complete="10000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588184376" sldId="2620"/>
      <ac:spMk id="4" creationId="{00000000-0000-0000-0000-000000000000}"/>
      <ac:txMk cp="20" len="27">
        <ac:context len="107" hash="529110346"/>
      </ac:txMk>
    </ac:txMkLst>
    <p188:pos x="3386900" y="427850"/>
    <p188:txBody>
      <a:bodyPr/>
      <a:lstStyle/>
      <a:p>
        <a:r>
          <a:rPr lang="en-GB"/>
          <a:t>Bild open Issues Carla </a:t>
        </a:r>
      </a:p>
    </p188:txBody>
  </p188:cm>
  <p188:cm id="{D3802DF5-1E62-74D4-394A-FA452402160C}" authorId="{4526CFC8-FEE6-AA0D-5E03-382475B5F35D}" created="2022-09-13T13:17:51.917">
    <pc:sldMkLst xmlns:pc="http://schemas.microsoft.com/office/powerpoint/2013/main/command">
      <pc:docMk/>
      <pc:sldMk cId="2588184376" sldId="2620"/>
    </pc:sldMkLst>
    <p188:pos x="8356600" y="4041775"/>
    <p188:txBody>
      <a:bodyPr/>
      <a:lstStyle/>
      <a:p>
        <a:r>
          <a:rPr lang="en-GB"/>
          <a:t>Screenshot nicht schwarz</a:t>
        </a:r>
      </a:p>
    </p188:txBody>
  </p188:cm>
  <p188:cm id="{51BC58BA-90A9-2D96-082C-5D870D635A25}" authorId="{4526CFC8-FEE6-AA0D-5E03-382475B5F35D}" created="2022-09-13T13:18:39.367">
    <pc:sldMkLst xmlns:pc="http://schemas.microsoft.com/office/powerpoint/2013/main/command">
      <pc:docMk/>
      <pc:sldMk cId="2588184376" sldId="2620"/>
    </pc:sldMkLst>
    <p188:pos x="9305925" y="3892550"/>
    <p188:txBody>
      <a:bodyPr/>
      <a:lstStyle/>
      <a:p>
        <a:r>
          <a:rPr lang="en-GB"/>
          <a:t>Auf Optik achten Fluss</a:t>
        </a:r>
      </a:p>
    </p188:txBody>
  </p188:cm>
</p188:cmLst>
</file>

<file path=ppt/comments/modernComment_A3F_C0E2E1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D1FF0F64-94AA-60C7-CA53-FB96D86A9CF7}" authorId="{4526CFC8-FEE6-AA0D-5E03-382475B5F35D}" status="resolved" created="2022-09-13T13:20:08.334" complete="100000">
    <pc:sldMkLst xmlns:pc="http://schemas.microsoft.com/office/powerpoint/2013/main/command">
      <pc:docMk/>
      <pc:sldMk cId="202255895" sldId="2623"/>
    </pc:sldMkLst>
    <p188:pos x="15875" y="15875"/>
    <p188:txBody>
      <a:bodyPr/>
      <a:lstStyle/>
      <a:p>
        <a:r>
          <a:rPr lang="en-GB"/>
          <a:t>Quellen Sinnvll und Einheitlich</a:t>
        </a:r>
      </a:p>
    </p188:txBody>
  </p188:cm>
</p188:cmLst>
</file>

<file path=ppt/comments/modernComment_A40_74A2803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7277319-7E82-41A7-A252-35161BB0011D}" authorId="{4526CFC8-FEE6-AA0D-5E03-382475B5F35D}" created="2022-08-19T11:55:51.269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956806706" sldId="2624"/>
      <ac:spMk id="2" creationId="{00000000-0000-0000-0000-000000000000}"/>
      <ac:txMk cp="0" len="8">
        <ac:context len="9" hash="244281755"/>
      </ac:txMk>
    </ac:txMkLst>
    <p188:pos x="1249100" y="812800"/>
    <p188:txBody>
      <a:bodyPr/>
      <a:lstStyle/>
      <a:p>
        <a:r>
          <a:rPr lang="en-GB"/>
          <a:t>Tonspur: Ideen für weitere Arbeiten/ Masterarbeit </a:t>
        </a:r>
      </a:p>
    </p188:txBody>
  </p188:cm>
  <p188:cm id="{E94AAE5B-C988-C453-7678-28F7CC4A640E}" authorId="{4526CFC8-FEE6-AA0D-5E03-382475B5F35D}" created="2022-09-13T13:56:28.770">
    <pc:sldMkLst xmlns:pc="http://schemas.microsoft.com/office/powerpoint/2013/main/command">
      <pc:docMk/>
      <pc:sldMk cId="1956806706" sldId="2624"/>
    </pc:sldMkLst>
    <p188:pos x="1074738" y="1951038"/>
    <p188:txBody>
      <a:bodyPr/>
      <a:lstStyle/>
      <a:p>
        <a:r>
          <a:rPr lang="en-GB"/>
          <a:t>Einheitlicher Stiel</a:t>
        </a:r>
      </a:p>
    </p188:txBody>
  </p188:cm>
  <p188:cm id="{BCD66B32-79F6-C258-652D-EAF5A568B06E}" authorId="{4526CFC8-FEE6-AA0D-5E03-382475B5F35D}" created="2022-09-13T13:58:53.724">
    <pc:sldMkLst xmlns:pc="http://schemas.microsoft.com/office/powerpoint/2013/main/command">
      <pc:docMk/>
      <pc:sldMk cId="1956806706" sldId="2624"/>
    </pc:sldMkLst>
    <p188:pos x="15875" y="15875"/>
    <p188:txBody>
      <a:bodyPr/>
      <a:lstStyle/>
      <a:p>
        <a:r>
          <a:rPr lang="en-GB"/>
          <a:t>Nur Bild links oben</a:t>
        </a:r>
      </a:p>
    </p188:txBody>
  </p188:cm>
</p188:cmLst>
</file>

<file path=ppt/comments/modernComment_A41_745B324F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EE7174A-8736-47A9-8797-0B92BC35A692}" authorId="{4526CFC8-FEE6-AA0D-5E03-382475B5F35D}" created="2022-08-19T11:33:03.118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952133711" sldId="2625"/>
      <ac:picMk id="9" creationId="{00000000-0000-0000-0000-000000000000}"/>
    </ac:deMkLst>
    <p188:txBody>
      <a:bodyPr/>
      <a:lstStyle/>
      <a:p>
        <a:r>
          <a:rPr lang="en-GB"/>
          <a:t>Amerika gerade Straße</a:t>
        </a:r>
      </a:p>
    </p188:txBody>
  </p188:cm>
  <p188:cm id="{68AFD57C-5C14-97B1-F362-C13641CC3B3B}" authorId="{4526CFC8-FEE6-AA0D-5E03-382475B5F35D}" created="2022-09-13T13:51:50.259">
    <pc:sldMkLst xmlns:pc="http://schemas.microsoft.com/office/powerpoint/2013/main/command">
      <pc:docMk/>
      <pc:sldMk cId="1952133711" sldId="2625"/>
    </pc:sldMkLst>
    <p188:pos x="15875" y="15875"/>
    <p188:txBody>
      <a:bodyPr/>
      <a:lstStyle/>
      <a:p>
        <a:r>
          <a:rPr lang="en-GB"/>
          <a:t>Agenda evtl. mit Foto</a:t>
        </a:r>
      </a:p>
    </p188:txBody>
  </p188:cm>
</p188:cmLst>
</file>

<file path=ppt/comments/modernComment_A44_47E8117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F75C0B3-E73F-D61D-2774-EF6FF04FE1A8}" authorId="{4526CFC8-FEE6-AA0D-5E03-382475B5F35D}" created="2022-09-13T13:33:20.578">
    <pc:sldMkLst xmlns:pc="http://schemas.microsoft.com/office/powerpoint/2013/main/command">
      <pc:docMk/>
      <pc:sldMk cId="1206391152" sldId="2628"/>
    </pc:sldMkLst>
    <p188:pos x="11472863" y="1193800"/>
    <p188:txBody>
      <a:bodyPr/>
      <a:lstStyle/>
      <a:p>
        <a:r>
          <a:rPr lang="en-GB"/>
          <a:t>Normales Layout verwenden</a:t>
        </a:r>
      </a:p>
    </p188:txBody>
  </p188:cm>
</p188:cmLst>
</file>

<file path=ppt/comments/modernComment_A45_A6477E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813692B-31A5-E995-4CF4-A2C2946F681F}" authorId="{4526CFC8-FEE6-AA0D-5E03-382475B5F35D}" created="2022-09-13T14:00:37.116">
    <pc:sldMkLst xmlns:pc="http://schemas.microsoft.com/office/powerpoint/2013/main/command">
      <pc:docMk/>
      <pc:sldMk cId="2789703336" sldId="2629"/>
    </pc:sldMkLst>
    <p188:pos x="773113" y="3346450"/>
    <p188:txBody>
      <a:bodyPr/>
      <a:lstStyle/>
      <a:p>
        <a:r>
          <a:rPr lang="en-GB"/>
          <a:t>Folien auf der die Quelle ist</a:t>
        </a:r>
      </a:p>
    </p188:txBody>
  </p188:cm>
</p188:cmLst>
</file>

<file path=ppt/comments/modernComment_A47_BA82FD6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2EC89662-3D2E-208B-6C59-AFBD2CDE6AFE}" authorId="{4526CFC8-FEE6-AA0D-5E03-382475B5F35D}" created="2022-09-13T13:27:11.919">
    <pc:sldMkLst xmlns:pc="http://schemas.microsoft.com/office/powerpoint/2013/main/command">
      <pc:docMk/>
      <pc:sldMk cId="3129146733" sldId="2631"/>
    </pc:sldMkLst>
    <p188:pos x="1555750" y="2800350"/>
    <p188:txBody>
      <a:bodyPr/>
      <a:lstStyle/>
      <a:p>
        <a:r>
          <a:rPr lang="en-GB"/>
          <a:t>Animationen</a:t>
        </a:r>
      </a:p>
    </p188:txBody>
  </p188:cm>
  <p188:cm id="{51CC9A51-3E23-BAF4-CD4B-5B9A58378C3A}" authorId="{4526CFC8-FEE6-AA0D-5E03-382475B5F35D}" status="resolved" created="2022-09-13T13:28:27.622" complete="100000">
    <pc:sldMkLst xmlns:pc="http://schemas.microsoft.com/office/powerpoint/2013/main/command">
      <pc:docMk/>
      <pc:sldMk cId="3129146733" sldId="2631"/>
    </pc:sldMkLst>
    <p188:pos x="5973763" y="3838575"/>
    <p188:txBody>
      <a:bodyPr/>
      <a:lstStyle/>
      <a:p>
        <a:r>
          <a:rPr lang="en-GB"/>
          <a:t>Markenbilder weglassen</a:t>
        </a:r>
      </a:p>
    </p188:txBody>
  </p188:cm>
  <p188:cm id="{59BAA24D-CADE-340E-CF3B-2F6D13ED8B14}" authorId="{4526CFC8-FEE6-AA0D-5E03-382475B5F35D}" status="resolved" created="2022-09-13T13:30:13.684" complete="100000">
    <pc:sldMkLst xmlns:pc="http://schemas.microsoft.com/office/powerpoint/2013/main/command">
      <pc:docMk/>
      <pc:sldMk cId="3129146733" sldId="2631"/>
    </pc:sldMkLst>
    <p188:pos x="1366838" y="3224213"/>
    <p188:replyLst>
      <p188:reply id="{9B430990-6802-701E-C63B-C24542138D85}" authorId="{4526CFC8-FEE6-AA0D-5E03-382475B5F35D}" created="2022-09-13T13:30:42.496">
        <p188:txBody>
          <a:bodyPr/>
          <a:lstStyle/>
          <a:p>
            <a:r>
              <a:rPr lang="en-GB"/>
              <a:t>Oder Schaubild</a:t>
            </a:r>
          </a:p>
        </p188:txBody>
      </p188:reply>
    </p188:replyLst>
    <p188:txBody>
      <a:bodyPr/>
      <a:lstStyle/>
      <a:p>
        <a:r>
          <a:rPr lang="en-GB"/>
          <a:t>Diagramm wie was zusammenhängt</a:t>
        </a:r>
      </a:p>
    </p188:txBody>
  </p188:cm>
</p188:cmLst>
</file>

<file path=ppt/comments/modernComment_A4A_5043F33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8CF196C-D648-FA5E-1394-F3EF948170CC}" authorId="{4526CFC8-FEE6-AA0D-5E03-382475B5F35D}" created="2022-09-13T13:46:52.620">
    <pc:sldMkLst xmlns:pc="http://schemas.microsoft.com/office/powerpoint/2013/main/command">
      <pc:docMk/>
      <pc:sldMk cId="1346630451" sldId="2634"/>
    </pc:sldMkLst>
    <p188:pos x="15875" y="15875"/>
    <p188:txBody>
      <a:bodyPr/>
      <a:lstStyle/>
      <a:p>
        <a:r>
          <a:rPr lang="en-GB"/>
          <a:t>Warum Hyperparameter optimierung</a:t>
        </a:r>
      </a:p>
    </p188:txBody>
  </p188:cm>
  <p188:cm id="{62878473-F41F-ED20-F305-326010FBEF59}" authorId="{4526CFC8-FEE6-AA0D-5E03-382475B5F35D}" created="2022-09-13T13:50:45.854">
    <pc:sldMkLst xmlns:pc="http://schemas.microsoft.com/office/powerpoint/2013/main/command">
      <pc:docMk/>
      <pc:sldMk cId="1346630451" sldId="2634"/>
    </pc:sldMkLst>
    <p188:pos x="231775" y="231775"/>
    <p188:txBody>
      <a:bodyPr/>
      <a:lstStyle/>
      <a:p>
        <a:r>
          <a:rPr lang="en-GB"/>
          <a:t>LR zu Epochen</a:t>
        </a:r>
      </a:p>
    </p188:txBody>
  </p188:cm>
</p188:cmLst>
</file>

<file path=ppt/comments/modernComment_A4B_EEFCC2B1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C275534-A6FB-2137-F60B-AFBA61376719}" authorId="{4526CFC8-FEE6-AA0D-5E03-382475B5F35D}" created="2022-09-13T13:37:46.849">
    <pc:sldMkLst xmlns:pc="http://schemas.microsoft.com/office/powerpoint/2013/main/command">
      <pc:docMk/>
      <pc:sldMk cId="4009542321" sldId="2635"/>
    </pc:sldMkLst>
    <p188:pos x="15875" y="15875"/>
    <p188:replyLst>
      <p188:reply id="{267964DC-DBB3-C698-F0B7-B73E01FE26AA}" authorId="{4526CFC8-FEE6-AA0D-5E03-382475B5F35D}" created="2022-09-13T13:38:12.882">
        <p188:txBody>
          <a:bodyPr/>
          <a:lstStyle/>
          <a:p>
            <a:r>
              <a:rPr lang="en-GB"/>
              <a:t>Titel des Diagrammes</a:t>
            </a:r>
          </a:p>
        </p188:txBody>
      </p188:reply>
    </p188:replyLst>
    <p188:txBody>
      <a:bodyPr/>
      <a:lstStyle/>
      <a:p>
        <a:r>
          <a:rPr lang="en-GB"/>
          <a:t>Plot zu klein, Achsen berschrieftung</a:t>
        </a:r>
      </a:p>
    </p188:txBody>
  </p188:cm>
  <p188:cm id="{FE2AA6B6-CC37-DE24-E27E-16386D49A177}" authorId="{4526CFC8-FEE6-AA0D-5E03-382475B5F35D}" created="2022-09-13T13:39:40.567">
    <pc:sldMkLst xmlns:pc="http://schemas.microsoft.com/office/powerpoint/2013/main/command">
      <pc:docMk/>
      <pc:sldMk cId="4009542321" sldId="2635"/>
    </pc:sldMkLst>
    <p188:pos x="10080625" y="1698625"/>
    <p188:replyLst>
      <p188:reply id="{801EAC03-9E49-7FA9-2414-EF9596EF1ADB}" authorId="{4526CFC8-FEE6-AA0D-5E03-382475B5F35D}" created="2022-09-13T13:40:08.518">
        <p188:txBody>
          <a:bodyPr/>
          <a:lstStyle/>
          <a:p>
            <a:r>
              <a:rPr lang="en-GB"/>
              <a:t>Figure</a:t>
            </a:r>
          </a:p>
        </p188:txBody>
      </p188:reply>
    </p188:replyLst>
    <p188:txBody>
      <a:bodyPr/>
      <a:lstStyle/>
      <a:p>
        <a:r>
          <a:rPr lang="en-GB"/>
          <a:t>Layoutfunktion</a:t>
        </a:r>
      </a:p>
    </p188:txBody>
  </p188:cm>
  <p188:cm id="{0400545A-8279-843F-5A8F-FE7F84B21581}" authorId="{4526CFC8-FEE6-AA0D-5E03-382475B5F35D}" created="2022-09-13T13:41:20.404">
    <pc:sldMkLst xmlns:pc="http://schemas.microsoft.com/office/powerpoint/2013/main/command">
      <pc:docMk/>
      <pc:sldMk cId="4009542321" sldId="2635"/>
    </pc:sldMkLst>
    <p188:pos x="231775" y="231775"/>
    <p188:txBody>
      <a:bodyPr/>
      <a:lstStyle/>
      <a:p>
        <a:r>
          <a:rPr lang="en-GB"/>
          <a:t>Mehr Infos</a:t>
        </a:r>
      </a:p>
    </p188:txBody>
  </p188:cm>
  <p188:cm id="{A233B801-869D-DB9F-9FA2-FFBD3C66648C}" authorId="{4526CFC8-FEE6-AA0D-5E03-382475B5F35D}" created="2022-09-13T13:44:29.209">
    <pc:sldMkLst xmlns:pc="http://schemas.microsoft.com/office/powerpoint/2013/main/command">
      <pc:docMk/>
      <pc:sldMk cId="4009542321" sldId="2635"/>
    </pc:sldMkLst>
    <p188:pos x="447675" y="447675"/>
    <p188:txBody>
      <a:bodyPr/>
      <a:lstStyle/>
      <a:p>
        <a:r>
          <a:rPr lang="en-GB"/>
          <a:t>Punishment erklären</a:t>
        </a:r>
      </a:p>
    </p188:txBody>
  </p188:cm>
</p188:cmLst>
</file>

<file path=ppt/comments/modernComment_A52_78E00D3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A6DB826-6082-41B0-A02C-0543B387EDBA}" authorId="{4526CFC8-FEE6-AA0D-5E03-382475B5F35D}" status="resolved" created="2022-09-13T13:33:20.578" complete="100000">
    <pc:sldMkLst xmlns:pc="http://schemas.microsoft.com/office/powerpoint/2013/main/command">
      <pc:docMk/>
      <pc:sldMk cId="1206391152" sldId="2628"/>
    </pc:sldMkLst>
    <p188:pos x="11472863" y="1193800"/>
    <p188:txBody>
      <a:bodyPr/>
      <a:lstStyle/>
      <a:p>
        <a:r>
          <a:rPr lang="en-GB"/>
          <a:t>Normales Layout verwenden</a:t>
        </a:r>
      </a:p>
    </p188:txBody>
  </p188:cm>
</p188:cmLst>
</file>

<file path=ppt/comments/modernComment_A59_DA1C66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FBEC62-DAF6-4484-A2E8-19CDE02AF0F7}" authorId="{4526CFC8-FEE6-AA0D-5E03-382475B5F35D}" status="resolved" created="2022-08-19T11:58:53.44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659294211" sldId="2649"/>
      <ac:spMk id="4" creationId="{34114008-611E-442A-A754-CD9D9F772811}"/>
      <ac:txMk cp="0" len="6">
        <ac:context len="7" hash="2200860749"/>
      </ac:txMk>
    </ac:txMkLst>
    <p188:pos x="1255450" y="812800"/>
    <p188:txBody>
      <a:bodyPr/>
      <a:lstStyle/>
      <a:p>
        <a:r>
          <a:rPr lang="en-GB"/>
          <a:t>Zeit sehr knapp erwähnen </a:t>
        </a:r>
      </a:p>
    </p188:txBody>
  </p188:cm>
  <p188:cm id="{82EEF7DF-3928-462B-944F-FC74AA39DE3A}" authorId="{4526CFC8-FEE6-AA0D-5E03-382475B5F35D}" created="2022-09-13T12:32:13.650">
    <pc:sldMkLst xmlns:pc="http://schemas.microsoft.com/office/powerpoint/2013/main/command">
      <pc:docMk/>
      <pc:sldMk cId="3988927373" sldId="2607"/>
    </pc:sldMkLst>
    <p188:pos x="3313113" y="3549650"/>
    <p188:txBody>
      <a:bodyPr/>
      <a:lstStyle/>
      <a:p>
        <a:r>
          <a:rPr lang="en-GB"/>
          <a:t>Evlt. umbenennen</a:t>
        </a:r>
      </a:p>
    </p188:txBody>
  </p188:cm>
  <p188:cm id="{8DB83500-E75E-4C8A-BF58-D9E3A24518C2}" authorId="{4526CFC8-FEE6-AA0D-5E03-382475B5F35D}" status="resolved" created="2022-09-13T12:33:02.764">
    <pc:sldMkLst xmlns:pc="http://schemas.microsoft.com/office/powerpoint/2013/main/command">
      <pc:docMk/>
      <pc:sldMk cId="3988927373" sldId="2607"/>
    </pc:sldMkLst>
    <p188:pos x="2970213" y="2357438"/>
    <p188:txBody>
      <a:bodyPr/>
      <a:lstStyle/>
      <a:p>
        <a:r>
          <a:rPr lang="en-GB"/>
          <a:t>Auf Folien anpassen</a:t>
        </a:r>
      </a:p>
    </p188:txBody>
  </p188:cm>
</p188:cmLst>
</file>

<file path=ppt/comments/modernComment_A5A_C1E601F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C88E181-99A1-45C0-85F7-1DBE3C957565}" authorId="{4526CFC8-FEE6-AA0D-5E03-382475B5F35D}" status="resolved" created="2022-08-19T11:58:53.44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3253076472" sldId="2650"/>
      <ac:spMk id="4" creationId="{34114008-611E-442A-A754-CD9D9F772811}"/>
      <ac:txMk cp="0" len="6">
        <ac:context len="7" hash="2200860749"/>
      </ac:txMk>
    </ac:txMkLst>
    <p188:pos x="1255450" y="812800"/>
    <p188:txBody>
      <a:bodyPr/>
      <a:lstStyle/>
      <a:p>
        <a:r>
          <a:rPr lang="en-GB"/>
          <a:t>Zeit sehr knapp erwähnen </a:t>
        </a:r>
      </a:p>
    </p188:txBody>
  </p188:cm>
  <p188:cm id="{F333D314-DC85-4D2B-870E-55289848CFB7}" authorId="{4526CFC8-FEE6-AA0D-5E03-382475B5F35D}" created="2022-09-13T12:32:13.650">
    <pc:sldMkLst xmlns:pc="http://schemas.microsoft.com/office/powerpoint/2013/main/command">
      <pc:docMk/>
      <pc:sldMk cId="3988927373" sldId="2607"/>
    </pc:sldMkLst>
    <p188:pos x="3313113" y="3549650"/>
    <p188:txBody>
      <a:bodyPr/>
      <a:lstStyle/>
      <a:p>
        <a:r>
          <a:rPr lang="en-GB"/>
          <a:t>Evlt. umbenennen</a:t>
        </a:r>
      </a:p>
    </p188:txBody>
  </p188:cm>
  <p188:cm id="{0A043B32-8E27-4FEE-B7EC-C597FBA0CE32}" authorId="{4526CFC8-FEE6-AA0D-5E03-382475B5F35D}" status="resolved" created="2022-09-13T12:33:02.764">
    <pc:sldMkLst xmlns:pc="http://schemas.microsoft.com/office/powerpoint/2013/main/command">
      <pc:docMk/>
      <pc:sldMk cId="3988927373" sldId="2607"/>
    </pc:sldMkLst>
    <p188:pos x="2970213" y="2357438"/>
    <p188:txBody>
      <a:bodyPr/>
      <a:lstStyle/>
      <a:p>
        <a:r>
          <a:rPr lang="en-GB"/>
          <a:t>Auf Folien anpassen</a:t>
        </a:r>
      </a:p>
    </p188:txBody>
  </p188:cm>
</p188:cmLst>
</file>

<file path=ppt/comments/modernComment_A5B_81CEF3B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316ACE3-811C-4320-9ADF-FBBEEB55708A}" authorId="{4526CFC8-FEE6-AA0D-5E03-382475B5F35D}" status="resolved" created="2022-08-19T11:58:53.44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177823667" sldId="2651"/>
      <ac:spMk id="4" creationId="{34114008-611E-442A-A754-CD9D9F772811}"/>
      <ac:txMk cp="0" len="6">
        <ac:context len="7" hash="2200860749"/>
      </ac:txMk>
    </ac:txMkLst>
    <p188:pos x="1255450" y="812800"/>
    <p188:txBody>
      <a:bodyPr/>
      <a:lstStyle/>
      <a:p>
        <a:r>
          <a:rPr lang="en-GB"/>
          <a:t>Zeit sehr knapp erwähnen </a:t>
        </a:r>
      </a:p>
    </p188:txBody>
  </p188:cm>
  <p188:cm id="{5BE4086E-ECCA-4690-87C7-8C26DD32972D}" authorId="{4526CFC8-FEE6-AA0D-5E03-382475B5F35D}" created="2022-09-13T12:32:13.650">
    <pc:sldMkLst xmlns:pc="http://schemas.microsoft.com/office/powerpoint/2013/main/command">
      <pc:docMk/>
      <pc:sldMk cId="3988927373" sldId="2607"/>
    </pc:sldMkLst>
    <p188:pos x="3313113" y="3549650"/>
    <p188:txBody>
      <a:bodyPr/>
      <a:lstStyle/>
      <a:p>
        <a:r>
          <a:rPr lang="en-GB"/>
          <a:t>Evlt. umbenennen</a:t>
        </a:r>
      </a:p>
    </p188:txBody>
  </p188:cm>
  <p188:cm id="{A82A50D9-FAB6-4D3F-A331-765F4B0D95FB}" authorId="{4526CFC8-FEE6-AA0D-5E03-382475B5F35D}" status="resolved" created="2022-09-13T12:33:02.764">
    <pc:sldMkLst xmlns:pc="http://schemas.microsoft.com/office/powerpoint/2013/main/command">
      <pc:docMk/>
      <pc:sldMk cId="3988927373" sldId="2607"/>
    </pc:sldMkLst>
    <p188:pos x="2970213" y="2357438"/>
    <p188:txBody>
      <a:bodyPr/>
      <a:lstStyle/>
      <a:p>
        <a:r>
          <a:rPr lang="en-GB"/>
          <a:t>Auf Folien anpassen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39AABD0E-3101-4564-9EFF-B3BBF32EA978}" type="datetimeFigureOut">
              <a:rPr lang="de-DE" smtClean="0"/>
              <a:pPr/>
              <a:t>01.10.2022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panose="020B0604020202020204" pitchFamily="34" charset="0"/>
              </a:defRPr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panose="020B0604020202020204" pitchFamily="34" charset="0"/>
              </a:defRPr>
            </a:lvl1pPr>
          </a:lstStyle>
          <a:p>
            <a:fld id="{7EA06E4F-8004-4186-852A-627D056050BA}" type="slidenum">
              <a:rPr lang="de-DE" smtClean="0"/>
              <a:pPr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73011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Quellen auf den</a:t>
            </a:r>
            <a:r>
              <a:rPr lang="de-DE" baseline="0"/>
              <a:t> Letzen Folien </a:t>
            </a:r>
          </a:p>
          <a:p>
            <a:r>
              <a:rPr lang="de-DE" baseline="0"/>
              <a:t>Besserer </a:t>
            </a:r>
            <a:r>
              <a:rPr lang="de-DE" baseline="0" err="1"/>
              <a:t>titel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89121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sz="1800">
                <a:effectLst/>
                <a:latin typeface="Segoe UI" panose="020B0502040204020203" pitchFamily="34" charset="0"/>
              </a:rPr>
              <a:t>Tonspur: Ideen für weitere Arbeiten/ Masterarbeit </a:t>
            </a:r>
          </a:p>
          <a:p>
            <a:r>
              <a:rPr lang="de-DE" sz="1800">
                <a:effectLst/>
                <a:latin typeface="Segoe UI" panose="020B0502040204020203" pitchFamily="34" charset="0"/>
              </a:rPr>
              <a:t>Unfallvermeidung 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660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Quellen auf den</a:t>
            </a:r>
            <a:r>
              <a:rPr lang="de-DE" baseline="0"/>
              <a:t> Letzen Folien </a:t>
            </a:r>
          </a:p>
          <a:p>
            <a:r>
              <a:rPr lang="de-DE" baseline="0"/>
              <a:t>Besserer </a:t>
            </a:r>
            <a:r>
              <a:rPr lang="de-DE" baseline="0" err="1"/>
              <a:t>titel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47996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566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Alle </a:t>
            </a:r>
            <a:r>
              <a:rPr lang="en-GB" err="1"/>
              <a:t>Quellen</a:t>
            </a:r>
            <a:r>
              <a:rPr lang="en-GB"/>
              <a:t> </a:t>
            </a:r>
            <a:r>
              <a:rPr lang="en-GB" err="1"/>
              <a:t>sind</a:t>
            </a:r>
            <a:r>
              <a:rPr lang="en-GB"/>
              <a:t> am Ende </a:t>
            </a:r>
            <a:r>
              <a:rPr lang="en-GB" err="1"/>
              <a:t>nochmal</a:t>
            </a:r>
            <a:r>
              <a:rPr lang="en-GB"/>
              <a:t> an </a:t>
            </a:r>
            <a:r>
              <a:rPr lang="en-GB" err="1"/>
              <a:t>gegeben</a:t>
            </a:r>
            <a:endParaRPr lang="en-GB"/>
          </a:p>
          <a:p>
            <a:r>
              <a:rPr lang="en-GB"/>
              <a:t>Zeit </a:t>
            </a:r>
            <a:r>
              <a:rPr lang="en-GB" err="1"/>
              <a:t>sehr</a:t>
            </a:r>
            <a:r>
              <a:rPr lang="en-GB"/>
              <a:t> </a:t>
            </a:r>
            <a:r>
              <a:rPr lang="en-GB" err="1"/>
              <a:t>knapp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31835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err="1"/>
              <a:t>Ziel</a:t>
            </a:r>
            <a:r>
              <a:rPr lang="en-GB"/>
              <a:t>: </a:t>
            </a:r>
            <a:r>
              <a:rPr lang="en-GB" err="1"/>
              <a:t>Unfall</a:t>
            </a:r>
            <a:r>
              <a:rPr lang="en-GB"/>
              <a:t> in der </a:t>
            </a:r>
            <a:r>
              <a:rPr lang="en-GB" err="1"/>
              <a:t>Virtuellen</a:t>
            </a:r>
            <a:r>
              <a:rPr lang="en-GB"/>
              <a:t> </a:t>
            </a:r>
            <a:r>
              <a:rPr lang="en-GB" err="1"/>
              <a:t>Umgebung</a:t>
            </a:r>
            <a:r>
              <a:rPr lang="en-GB"/>
              <a:t>, </a:t>
            </a:r>
            <a:r>
              <a:rPr lang="en-GB" err="1"/>
              <a:t>dass</a:t>
            </a:r>
            <a:r>
              <a:rPr lang="en-GB"/>
              <a:t> es im </a:t>
            </a:r>
            <a:r>
              <a:rPr lang="en-GB" err="1"/>
              <a:t>Realworld</a:t>
            </a:r>
            <a:r>
              <a:rPr lang="en-GB"/>
              <a:t> Testing </a:t>
            </a:r>
            <a:r>
              <a:rPr lang="en-GB" err="1"/>
              <a:t>nicht</a:t>
            </a:r>
            <a:r>
              <a:rPr lang="en-GB"/>
              <a:t> </a:t>
            </a:r>
            <a:r>
              <a:rPr lang="en-GB" err="1"/>
              <a:t>passiert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33714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Alle </a:t>
            </a:r>
            <a:r>
              <a:rPr lang="en-GB" err="1"/>
              <a:t>Quellen</a:t>
            </a:r>
            <a:r>
              <a:rPr lang="en-GB"/>
              <a:t> </a:t>
            </a:r>
            <a:r>
              <a:rPr lang="en-GB" err="1"/>
              <a:t>sind</a:t>
            </a:r>
            <a:r>
              <a:rPr lang="en-GB"/>
              <a:t> am Ende </a:t>
            </a:r>
            <a:r>
              <a:rPr lang="en-GB" err="1"/>
              <a:t>nochmal</a:t>
            </a:r>
            <a:r>
              <a:rPr lang="en-GB"/>
              <a:t> an </a:t>
            </a:r>
            <a:r>
              <a:rPr lang="en-GB" err="1"/>
              <a:t>gegeben</a:t>
            </a:r>
            <a:endParaRPr lang="en-GB"/>
          </a:p>
          <a:p>
            <a:r>
              <a:rPr lang="en-GB"/>
              <a:t>Zeit </a:t>
            </a:r>
            <a:r>
              <a:rPr lang="en-GB" err="1"/>
              <a:t>sehr</a:t>
            </a:r>
            <a:r>
              <a:rPr lang="en-GB"/>
              <a:t> </a:t>
            </a:r>
            <a:r>
              <a:rPr lang="en-GB" err="1"/>
              <a:t>knapp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3679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1" i="1"/>
              <a:t>Agent</a:t>
            </a:r>
            <a:r>
              <a:rPr lang="de-DE"/>
              <a:t>: Fußgänger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1" i="1"/>
              <a:t>Environment</a:t>
            </a:r>
            <a:r>
              <a:rPr lang="de-DE"/>
              <a:t>: Carla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1" i="1"/>
              <a:t>Actions</a:t>
            </a:r>
            <a:r>
              <a:rPr lang="de-DE"/>
              <a:t>: Richtung und Speed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1" i="1"/>
              <a:t>State/ Observation</a:t>
            </a:r>
            <a:r>
              <a:rPr lang="de-DE"/>
              <a:t>: Richtung/ Speed von Auto und Fußgänger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en-GB" b="1" i="1"/>
              <a:t>Reward</a:t>
            </a:r>
            <a:r>
              <a:rPr lang="de-DE" b="1" i="1"/>
              <a:t> Funktion</a:t>
            </a:r>
            <a:r>
              <a:rPr lang="de-DE"/>
              <a:t>: Klassifikation kritische Situationen </a:t>
            </a:r>
          </a:p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4288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Alle </a:t>
            </a:r>
            <a:r>
              <a:rPr lang="en-GB" err="1"/>
              <a:t>Quellen</a:t>
            </a:r>
            <a:r>
              <a:rPr lang="en-GB"/>
              <a:t> </a:t>
            </a:r>
            <a:r>
              <a:rPr lang="en-GB" err="1"/>
              <a:t>sind</a:t>
            </a:r>
            <a:r>
              <a:rPr lang="en-GB"/>
              <a:t> am Ende </a:t>
            </a:r>
            <a:r>
              <a:rPr lang="en-GB" err="1"/>
              <a:t>nochmal</a:t>
            </a:r>
            <a:r>
              <a:rPr lang="en-GB"/>
              <a:t> an </a:t>
            </a:r>
            <a:r>
              <a:rPr lang="en-GB" err="1"/>
              <a:t>gegeben</a:t>
            </a:r>
            <a:endParaRPr lang="en-GB"/>
          </a:p>
          <a:p>
            <a:r>
              <a:rPr lang="en-GB"/>
              <a:t>Zeit </a:t>
            </a:r>
            <a:r>
              <a:rPr lang="en-GB" err="1"/>
              <a:t>sehr</a:t>
            </a:r>
            <a:r>
              <a:rPr lang="en-GB"/>
              <a:t> </a:t>
            </a:r>
            <a:r>
              <a:rPr lang="en-GB" err="1"/>
              <a:t>knapp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249802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5528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Punishment </a:t>
            </a:r>
            <a:r>
              <a:rPr lang="en-GB" err="1"/>
              <a:t>erklären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987274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Alle </a:t>
            </a:r>
            <a:r>
              <a:rPr lang="en-GB" err="1"/>
              <a:t>Quellen</a:t>
            </a:r>
            <a:r>
              <a:rPr lang="en-GB"/>
              <a:t> </a:t>
            </a:r>
            <a:r>
              <a:rPr lang="en-GB" err="1"/>
              <a:t>sind</a:t>
            </a:r>
            <a:r>
              <a:rPr lang="en-GB"/>
              <a:t> am Ende </a:t>
            </a:r>
            <a:r>
              <a:rPr lang="en-GB" err="1"/>
              <a:t>nochmal</a:t>
            </a:r>
            <a:r>
              <a:rPr lang="en-GB"/>
              <a:t> an </a:t>
            </a:r>
            <a:r>
              <a:rPr lang="en-GB" err="1"/>
              <a:t>gegeben</a:t>
            </a:r>
            <a:endParaRPr lang="en-GB"/>
          </a:p>
          <a:p>
            <a:r>
              <a:rPr lang="en-GB"/>
              <a:t>Zeit </a:t>
            </a:r>
            <a:r>
              <a:rPr lang="en-GB" err="1"/>
              <a:t>sehr</a:t>
            </a:r>
            <a:r>
              <a:rPr lang="en-GB"/>
              <a:t> </a:t>
            </a:r>
            <a:r>
              <a:rPr lang="en-GB" err="1"/>
              <a:t>knapp</a:t>
            </a:r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EA06E4F-8004-4186-852A-627D056050BA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66974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4" Type="http://schemas.openxmlformats.org/officeDocument/2006/relationships/image" Target="../media/image5.sv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3.emf"/><Relationship Id="rId4" Type="http://schemas.openxmlformats.org/officeDocument/2006/relationships/image" Target="../media/image5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4" Type="http://schemas.openxmlformats.org/officeDocument/2006/relationships/image" Target="../media/image5.svg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5" Type="http://schemas.openxmlformats.org/officeDocument/2006/relationships/image" Target="../media/image3.emf"/><Relationship Id="rId4" Type="http://schemas.openxmlformats.org/officeDocument/2006/relationships/image" Target="../media/image5.svg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platzhal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ildplatzhalter 7">
            <a:extLst>
              <a:ext uri="{FF2B5EF4-FFF2-40B4-BE49-F238E27FC236}">
                <a16:creationId xmlns:a16="http://schemas.microsoft.com/office/drawing/2014/main" id="{0EE4EC5F-563F-40D7-BF90-104230A53F2C}"/>
              </a:ext>
            </a:extLst>
          </p:cNvPr>
          <p:cNvSpPr>
            <a:spLocks noGrp="1" noMove="1" noResize="1"/>
          </p:cNvSpPr>
          <p:nvPr>
            <p:ph type="pic" sz="quarter" idx="13"/>
            <p:custDataLst>
              <p:tags r:id="rId1"/>
            </p:custDataLst>
          </p:nvPr>
        </p:nvSpPr>
        <p:spPr>
          <a:xfrm>
            <a:off x="1" y="0"/>
            <a:ext cx="12192000" cy="6858000"/>
          </a:xfrm>
          <a:solidFill>
            <a:schemeClr val="accent3"/>
          </a:solidFill>
        </p:spPr>
        <p:txBody>
          <a:bodyPr anchor="ctr"/>
          <a:lstStyle>
            <a:lvl1pPr algn="l">
              <a:defRPr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2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57844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21B25B6-EA2C-412E-A643-20DC8008DA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7800" y="1674000"/>
            <a:ext cx="51948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030A947-F9C9-4338-985F-6640D3DACA9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39328F92-46E9-44F4-AACE-AC3B5106AD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F388D70-D393-490E-823B-019BFCD2A8A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EF240D4-D025-4F47-AD9B-871B6AE1E33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311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C1F0A7B3-7902-4E64-A96A-2B8FD953AE80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4243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Inhaltsplatzhalter 2">
            <a:extLst>
              <a:ext uri="{FF2B5EF4-FFF2-40B4-BE49-F238E27FC236}">
                <a16:creationId xmlns:a16="http://schemas.microsoft.com/office/drawing/2014/main" id="{EB645276-BF98-443B-8257-0168D878217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128799" y="1674000"/>
            <a:ext cx="3344400" cy="4644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5FA93747-F558-41F7-A8CE-1CAD320F6A0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4277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7" name="Inhaltsplatzhalter 3">
            <a:extLst>
              <a:ext uri="{FF2B5EF4-FFF2-40B4-BE49-F238E27FC236}">
                <a16:creationId xmlns:a16="http://schemas.microsoft.com/office/drawing/2014/main" id="{3098D400-4FAC-4905-8C59-0E75C77468DB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34530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Inhaltsplatzhalter 3">
            <a:extLst>
              <a:ext uri="{FF2B5EF4-FFF2-40B4-BE49-F238E27FC236}">
                <a16:creationId xmlns:a16="http://schemas.microsoft.com/office/drawing/2014/main" id="{B27D7517-1F80-4410-A024-467AAECFD141}"/>
              </a:ext>
            </a:extLst>
          </p:cNvPr>
          <p:cNvSpPr>
            <a:spLocks noGrp="1"/>
          </p:cNvSpPr>
          <p:nvPr>
            <p:ph sz="half" idx="18"/>
          </p:nvPr>
        </p:nvSpPr>
        <p:spPr>
          <a:xfrm>
            <a:off x="6186601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Inhaltsplatzhalter 3">
            <a:extLst>
              <a:ext uri="{FF2B5EF4-FFF2-40B4-BE49-F238E27FC236}">
                <a16:creationId xmlns:a16="http://schemas.microsoft.com/office/drawing/2014/main" id="{BBA34017-76D9-4ACE-A80A-C4B588141ECE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8920200" y="1674000"/>
            <a:ext cx="2552400" cy="4644001"/>
          </a:xfrm>
          <a:ln w="6350">
            <a:noFill/>
          </a:ln>
        </p:spPr>
        <p:txBody>
          <a:bodyPr lIns="0" tIns="0" rIns="0" bIns="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E1255E67-0CE1-4D27-BC06-DE752AE0041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651917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0E3030E-913B-4F84-A866-3D4050755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401" y="1674000"/>
            <a:ext cx="5196001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1D75CB9-FB12-4938-AECC-FDD65377DBD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7800" y="1674000"/>
            <a:ext cx="5194800" cy="54000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E19CF50-D445-433B-8DB3-6D9D2A48B3B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27298EEE-A916-45ED-8E8C-5A99A2CDD19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2A635F8-28ED-4745-BBF2-D3265A40AFA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EE80AB-FF50-477F-94E4-815F7D8EF286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539900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 plus mi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hteck 13">
            <a:extLst>
              <a:ext uri="{FF2B5EF4-FFF2-40B4-BE49-F238E27FC236}">
                <a16:creationId xmlns:a16="http://schemas.microsoft.com/office/drawing/2014/main" id="{4C78BD95-A5F9-4798-A3D3-6E0EC108E17C}"/>
              </a:ext>
            </a:extLst>
          </p:cNvPr>
          <p:cNvSpPr/>
          <p:nvPr userDrawn="1"/>
        </p:nvSpPr>
        <p:spPr>
          <a:xfrm>
            <a:off x="719401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9226B967-CF45-45AF-9D6F-CA94823B3B27}"/>
              </a:ext>
            </a:extLst>
          </p:cNvPr>
          <p:cNvSpPr/>
          <p:nvPr userDrawn="1"/>
        </p:nvSpPr>
        <p:spPr>
          <a:xfrm>
            <a:off x="6277200" y="1674000"/>
            <a:ext cx="5196001" cy="47397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7A62D486-4C6B-4174-9F45-23C4D32D42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19400" y="2277375"/>
            <a:ext cx="5196001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4F85BD4D-9B6C-40C6-B62A-F48962F211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7800" y="2277375"/>
            <a:ext cx="5194800" cy="4040626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3302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0" name="Additionszeichen 9">
            <a:extLst>
              <a:ext uri="{FF2B5EF4-FFF2-40B4-BE49-F238E27FC236}">
                <a16:creationId xmlns:a16="http://schemas.microsoft.com/office/drawing/2014/main" id="{CFE04C63-67E3-4BE5-81AF-4847CD8DBC29}"/>
              </a:ext>
            </a:extLst>
          </p:cNvPr>
          <p:cNvSpPr/>
          <p:nvPr userDrawn="1"/>
        </p:nvSpPr>
        <p:spPr>
          <a:xfrm>
            <a:off x="3131862" y="1725451"/>
            <a:ext cx="371078" cy="371076"/>
          </a:xfrm>
          <a:prstGeom prst="mathPlus">
            <a:avLst>
              <a:gd name="adj1" fmla="val 9059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BDE7D3A-3B28-4B14-9BF1-785A2019FF30}"/>
              </a:ext>
            </a:extLst>
          </p:cNvPr>
          <p:cNvSpPr/>
          <p:nvPr userDrawn="1"/>
        </p:nvSpPr>
        <p:spPr>
          <a:xfrm>
            <a:off x="8741076" y="1892989"/>
            <a:ext cx="268250" cy="3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B523A05-811E-4945-9F1C-12DC138DD86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3FED06E-0A66-4F07-9CE4-29F9EC589FF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29BF6DF-0067-4F7F-8F10-9523911AC1E2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6" name="Gerader Verbinder 15">
            <a:extLst>
              <a:ext uri="{FF2B5EF4-FFF2-40B4-BE49-F238E27FC236}">
                <a16:creationId xmlns:a16="http://schemas.microsoft.com/office/drawing/2014/main" id="{EE265618-1F87-4DA1-A332-E47A9EFDCFEC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34195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2" name="Textplatzhalter 31">
            <a:extLst>
              <a:ext uri="{FF2B5EF4-FFF2-40B4-BE49-F238E27FC236}">
                <a16:creationId xmlns:a16="http://schemas.microsoft.com/office/drawing/2014/main" id="{87467D8C-1C63-4813-85D1-3AB8DCF20D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3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3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51948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platzhalter 32">
            <a:extLst>
              <a:ext uri="{FF2B5EF4-FFF2-40B4-BE49-F238E27FC236}">
                <a16:creationId xmlns:a16="http://schemas.microsoft.com/office/drawing/2014/main" id="{083DABCB-9098-4FFE-9D2A-D32B7B91FE01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277800" y="1674000"/>
            <a:ext cx="5194800" cy="803326"/>
          </a:xfrm>
          <a:custGeom>
            <a:avLst/>
            <a:gdLst>
              <a:gd name="connsiteX0" fmla="*/ 0 w 5194800"/>
              <a:gd name="connsiteY0" fmla="*/ 0 h 803326"/>
              <a:gd name="connsiteX1" fmla="*/ 5194800 w 5194800"/>
              <a:gd name="connsiteY1" fmla="*/ 0 h 803326"/>
              <a:gd name="connsiteX2" fmla="*/ 5194800 w 5194800"/>
              <a:gd name="connsiteY2" fmla="*/ 539148 h 803326"/>
              <a:gd name="connsiteX3" fmla="*/ 2812152 w 5194800"/>
              <a:gd name="connsiteY3" fmla="*/ 539148 h 803326"/>
              <a:gd name="connsiteX4" fmla="*/ 2389379 w 5194800"/>
              <a:gd name="connsiteY4" fmla="*/ 803326 h 803326"/>
              <a:gd name="connsiteX5" fmla="*/ 2382646 w 5194800"/>
              <a:gd name="connsiteY5" fmla="*/ 803326 h 803326"/>
              <a:gd name="connsiteX6" fmla="*/ 2382646 w 5194800"/>
              <a:gd name="connsiteY6" fmla="*/ 539148 h 803326"/>
              <a:gd name="connsiteX7" fmla="*/ 0 w 51948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94800" h="803326">
                <a:moveTo>
                  <a:pt x="0" y="0"/>
                </a:moveTo>
                <a:lnTo>
                  <a:pt x="5194800" y="0"/>
                </a:lnTo>
                <a:lnTo>
                  <a:pt x="5194800" y="539148"/>
                </a:lnTo>
                <a:lnTo>
                  <a:pt x="2812152" y="539148"/>
                </a:lnTo>
                <a:lnTo>
                  <a:pt x="2389379" y="803326"/>
                </a:lnTo>
                <a:lnTo>
                  <a:pt x="2382646" y="803326"/>
                </a:lnTo>
                <a:lnTo>
                  <a:pt x="23826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6" name="Textplatzhalter 35">
            <a:extLst>
              <a:ext uri="{FF2B5EF4-FFF2-40B4-BE49-F238E27FC236}">
                <a16:creationId xmlns:a16="http://schemas.microsoft.com/office/drawing/2014/main" id="{236D5C00-747E-44BB-AD34-A28F6169D48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277800" y="2213148"/>
            <a:ext cx="5194800" cy="4104853"/>
          </a:xfrm>
          <a:custGeom>
            <a:avLst/>
            <a:gdLst>
              <a:gd name="connsiteX0" fmla="*/ 0 w 5194800"/>
              <a:gd name="connsiteY0" fmla="*/ 0 h 4104853"/>
              <a:gd name="connsiteX1" fmla="*/ 5194800 w 5194800"/>
              <a:gd name="connsiteY1" fmla="*/ 0 h 4104853"/>
              <a:gd name="connsiteX2" fmla="*/ 5194800 w 5194800"/>
              <a:gd name="connsiteY2" fmla="*/ 3787601 h 4104853"/>
              <a:gd name="connsiteX3" fmla="*/ 4687090 w 5194800"/>
              <a:gd name="connsiteY3" fmla="*/ 4104853 h 4104853"/>
              <a:gd name="connsiteX4" fmla="*/ 0 w 51948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104853">
                <a:moveTo>
                  <a:pt x="0" y="0"/>
                </a:moveTo>
                <a:lnTo>
                  <a:pt x="5194800" y="0"/>
                </a:lnTo>
                <a:lnTo>
                  <a:pt x="5194800" y="3787601"/>
                </a:lnTo>
                <a:lnTo>
                  <a:pt x="46870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551461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0" name="Textplatzhalter 19">
            <a:extLst>
              <a:ext uri="{FF2B5EF4-FFF2-40B4-BE49-F238E27FC236}">
                <a16:creationId xmlns:a16="http://schemas.microsoft.com/office/drawing/2014/main" id="{B0894B22-1FDE-45F2-A56B-B18FD9C66B3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0CEFB671-3706-4C04-BB20-9103BC8E1A38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44238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3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3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Textplatzhalter 13">
            <a:extLst>
              <a:ext uri="{FF2B5EF4-FFF2-40B4-BE49-F238E27FC236}">
                <a16:creationId xmlns:a16="http://schemas.microsoft.com/office/drawing/2014/main" id="{DCA64BCA-A541-4E79-ADD7-A9FFBB926F52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23800" y="2213148"/>
            <a:ext cx="3344400" cy="4104853"/>
          </a:xfrm>
          <a:ln w="6350">
            <a:solidFill>
              <a:schemeClr val="tx2"/>
            </a:solidFill>
          </a:ln>
        </p:spPr>
        <p:txBody>
          <a:bodyPr lIns="144000" tIns="396000" rIns="144000" bIns="144000"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5" name="Textplatzhalter 24">
            <a:extLst>
              <a:ext uri="{FF2B5EF4-FFF2-40B4-BE49-F238E27FC236}">
                <a16:creationId xmlns:a16="http://schemas.microsoft.com/office/drawing/2014/main" id="{95058D37-68E1-4A82-B808-35764CBE5B5E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8128200" y="2213148"/>
            <a:ext cx="3344400" cy="4104853"/>
          </a:xfrm>
          <a:custGeom>
            <a:avLst/>
            <a:gdLst>
              <a:gd name="connsiteX0" fmla="*/ 0 w 3344400"/>
              <a:gd name="connsiteY0" fmla="*/ 0 h 4104853"/>
              <a:gd name="connsiteX1" fmla="*/ 3344400 w 3344400"/>
              <a:gd name="connsiteY1" fmla="*/ 0 h 4104853"/>
              <a:gd name="connsiteX2" fmla="*/ 3344400 w 3344400"/>
              <a:gd name="connsiteY2" fmla="*/ 3787601 h 4104853"/>
              <a:gd name="connsiteX3" fmla="*/ 2836690 w 3344400"/>
              <a:gd name="connsiteY3" fmla="*/ 4104853 h 4104853"/>
              <a:gd name="connsiteX4" fmla="*/ 0 w 3344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44400" h="4104853">
                <a:moveTo>
                  <a:pt x="0" y="0"/>
                </a:moveTo>
                <a:lnTo>
                  <a:pt x="3344400" y="0"/>
                </a:lnTo>
                <a:lnTo>
                  <a:pt x="3344400" y="3787601"/>
                </a:lnTo>
                <a:lnTo>
                  <a:pt x="2836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144000" tIns="396000" rIns="144000" bIns="144000">
            <a:noAutofit/>
          </a:bodyPr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22">
            <a:extLst>
              <a:ext uri="{FF2B5EF4-FFF2-40B4-BE49-F238E27FC236}">
                <a16:creationId xmlns:a16="http://schemas.microsoft.com/office/drawing/2014/main" id="{A8F5B8E2-5AE2-44E5-9AFF-6E7ED94CEB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8128200" y="1674000"/>
            <a:ext cx="3344400" cy="803326"/>
          </a:xfrm>
          <a:custGeom>
            <a:avLst/>
            <a:gdLst>
              <a:gd name="connsiteX0" fmla="*/ 0 w 3344400"/>
              <a:gd name="connsiteY0" fmla="*/ 0 h 803326"/>
              <a:gd name="connsiteX1" fmla="*/ 3344400 w 3344400"/>
              <a:gd name="connsiteY1" fmla="*/ 0 h 803326"/>
              <a:gd name="connsiteX2" fmla="*/ 3344400 w 3344400"/>
              <a:gd name="connsiteY2" fmla="*/ 539148 h 803326"/>
              <a:gd name="connsiteX3" fmla="*/ 1886952 w 3344400"/>
              <a:gd name="connsiteY3" fmla="*/ 539148 h 803326"/>
              <a:gd name="connsiteX4" fmla="*/ 1464179 w 3344400"/>
              <a:gd name="connsiteY4" fmla="*/ 803326 h 803326"/>
              <a:gd name="connsiteX5" fmla="*/ 1457446 w 3344400"/>
              <a:gd name="connsiteY5" fmla="*/ 803326 h 803326"/>
              <a:gd name="connsiteX6" fmla="*/ 1457446 w 3344400"/>
              <a:gd name="connsiteY6" fmla="*/ 539148 h 803326"/>
              <a:gd name="connsiteX7" fmla="*/ 0 w 3344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44400" h="803326">
                <a:moveTo>
                  <a:pt x="0" y="0"/>
                </a:moveTo>
                <a:lnTo>
                  <a:pt x="3344400" y="0"/>
                </a:lnTo>
                <a:lnTo>
                  <a:pt x="3344400" y="539148"/>
                </a:lnTo>
                <a:lnTo>
                  <a:pt x="1886952" y="539148"/>
                </a:lnTo>
                <a:lnTo>
                  <a:pt x="1464179" y="803326"/>
                </a:lnTo>
                <a:lnTo>
                  <a:pt x="1457446" y="803326"/>
                </a:lnTo>
                <a:lnTo>
                  <a:pt x="1457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9159476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er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C499E68-FCA5-45BD-AA6A-D20276C88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C31E40C9-C853-4E3D-81EA-DA7129481656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94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13">
            <a:extLst>
              <a:ext uri="{FF2B5EF4-FFF2-40B4-BE49-F238E27FC236}">
                <a16:creationId xmlns:a16="http://schemas.microsoft.com/office/drawing/2014/main" id="{4C32F316-5AD2-4726-A27F-702737DF4463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94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D028CCBC-2A9F-44A4-BB88-539AC3757C0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F5A29CF9-95D5-43B1-B756-C4CA77D98680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9D41350-61B1-4CD7-AF2C-4EC0AC90ECA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59D6EFE-92AC-45FD-BA1F-9CAAB3E5EFF6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53EF69D7-FE34-4036-A7D9-85751A45EB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platzhalter 16">
            <a:extLst>
              <a:ext uri="{FF2B5EF4-FFF2-40B4-BE49-F238E27FC236}">
                <a16:creationId xmlns:a16="http://schemas.microsoft.com/office/drawing/2014/main" id="{7127C8F9-E39C-48E0-B578-007D9E2BD2E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4530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13">
            <a:extLst>
              <a:ext uri="{FF2B5EF4-FFF2-40B4-BE49-F238E27FC236}">
                <a16:creationId xmlns:a16="http://schemas.microsoft.com/office/drawing/2014/main" id="{305EFEFA-64B4-47B4-B733-1B7CA515EC2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4530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21">
            <a:extLst>
              <a:ext uri="{FF2B5EF4-FFF2-40B4-BE49-F238E27FC236}">
                <a16:creationId xmlns:a16="http://schemas.microsoft.com/office/drawing/2014/main" id="{70185DFD-9DF1-4A8F-870D-F0572E5D0F8C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61866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Textplatzhalter 13">
            <a:extLst>
              <a:ext uri="{FF2B5EF4-FFF2-40B4-BE49-F238E27FC236}">
                <a16:creationId xmlns:a16="http://schemas.microsoft.com/office/drawing/2014/main" id="{FA45D731-A6C5-431A-A8B1-288649684510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6186600" y="2213148"/>
            <a:ext cx="2552400" cy="4104853"/>
          </a:xfrm>
          <a:ln w="6350">
            <a:solidFill>
              <a:schemeClr val="tx2"/>
            </a:solidFill>
          </a:ln>
        </p:spPr>
        <p:txBody>
          <a:bodyPr lIns="90000" tIns="396000" rIns="90000" bIns="90000"/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72631360-5D42-4685-83FF-AA8BF842A66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920200" y="1674000"/>
            <a:ext cx="2552400" cy="803326"/>
          </a:xfrm>
          <a:custGeom>
            <a:avLst/>
            <a:gdLst>
              <a:gd name="connsiteX0" fmla="*/ 0 w 2552400"/>
              <a:gd name="connsiteY0" fmla="*/ 0 h 803326"/>
              <a:gd name="connsiteX1" fmla="*/ 2552400 w 2552400"/>
              <a:gd name="connsiteY1" fmla="*/ 0 h 803326"/>
              <a:gd name="connsiteX2" fmla="*/ 2552400 w 2552400"/>
              <a:gd name="connsiteY2" fmla="*/ 539148 h 803326"/>
              <a:gd name="connsiteX3" fmla="*/ 1490953 w 2552400"/>
              <a:gd name="connsiteY3" fmla="*/ 539148 h 803326"/>
              <a:gd name="connsiteX4" fmla="*/ 1068179 w 2552400"/>
              <a:gd name="connsiteY4" fmla="*/ 803326 h 803326"/>
              <a:gd name="connsiteX5" fmla="*/ 1061446 w 2552400"/>
              <a:gd name="connsiteY5" fmla="*/ 803326 h 803326"/>
              <a:gd name="connsiteX6" fmla="*/ 1061446 w 2552400"/>
              <a:gd name="connsiteY6" fmla="*/ 539148 h 803326"/>
              <a:gd name="connsiteX7" fmla="*/ 0 w 2552400"/>
              <a:gd name="connsiteY7" fmla="*/ 539148 h 803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552400" h="803326">
                <a:moveTo>
                  <a:pt x="0" y="0"/>
                </a:moveTo>
                <a:lnTo>
                  <a:pt x="2552400" y="0"/>
                </a:lnTo>
                <a:lnTo>
                  <a:pt x="2552400" y="539148"/>
                </a:lnTo>
                <a:lnTo>
                  <a:pt x="1490953" y="539148"/>
                </a:lnTo>
                <a:lnTo>
                  <a:pt x="1068179" y="803326"/>
                </a:lnTo>
                <a:lnTo>
                  <a:pt x="1061446" y="803326"/>
                </a:lnTo>
                <a:lnTo>
                  <a:pt x="1061446" y="539148"/>
                </a:lnTo>
                <a:lnTo>
                  <a:pt x="0" y="539148"/>
                </a:lnTo>
                <a:close/>
              </a:path>
            </a:pathLst>
          </a:custGeom>
          <a:solidFill>
            <a:schemeClr val="tx2"/>
          </a:solidFill>
          <a:ln w="6350">
            <a:solidFill>
              <a:schemeClr val="tx2"/>
            </a:solidFill>
          </a:ln>
        </p:spPr>
        <p:txBody>
          <a:bodyPr wrap="square" lIns="36000" tIns="0" rIns="36000" bIns="234000" anchor="ctr">
            <a:noAutofit/>
          </a:bodyPr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27">
            <a:extLst>
              <a:ext uri="{FF2B5EF4-FFF2-40B4-BE49-F238E27FC236}">
                <a16:creationId xmlns:a16="http://schemas.microsoft.com/office/drawing/2014/main" id="{2F256FFD-2237-4B88-AEEC-8D8B62C897AF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8920200" y="2213148"/>
            <a:ext cx="2552400" cy="4104853"/>
          </a:xfrm>
          <a:custGeom>
            <a:avLst/>
            <a:gdLst>
              <a:gd name="connsiteX0" fmla="*/ 0 w 2552400"/>
              <a:gd name="connsiteY0" fmla="*/ 0 h 4104853"/>
              <a:gd name="connsiteX1" fmla="*/ 2552400 w 2552400"/>
              <a:gd name="connsiteY1" fmla="*/ 0 h 4104853"/>
              <a:gd name="connsiteX2" fmla="*/ 2552400 w 2552400"/>
              <a:gd name="connsiteY2" fmla="*/ 3787601 h 4104853"/>
              <a:gd name="connsiteX3" fmla="*/ 2044690 w 2552400"/>
              <a:gd name="connsiteY3" fmla="*/ 4104853 h 4104853"/>
              <a:gd name="connsiteX4" fmla="*/ 0 w 2552400"/>
              <a:gd name="connsiteY4" fmla="*/ 4104853 h 4104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400" h="4104853">
                <a:moveTo>
                  <a:pt x="0" y="0"/>
                </a:moveTo>
                <a:lnTo>
                  <a:pt x="2552400" y="0"/>
                </a:lnTo>
                <a:lnTo>
                  <a:pt x="2552400" y="3787601"/>
                </a:lnTo>
                <a:lnTo>
                  <a:pt x="2044690" y="4104853"/>
                </a:lnTo>
                <a:lnTo>
                  <a:pt x="0" y="4104853"/>
                </a:lnTo>
                <a:close/>
              </a:path>
            </a:pathLst>
          </a:custGeom>
          <a:ln w="6350">
            <a:solidFill>
              <a:schemeClr val="tx2"/>
            </a:solidFill>
          </a:ln>
        </p:spPr>
        <p:txBody>
          <a:bodyPr wrap="square" lIns="90000" tIns="396000" rIns="90000" bIns="90000">
            <a:noAutofit/>
          </a:bodyPr>
          <a:lstStyle>
            <a:lvl1pPr>
              <a:defRPr sz="1400"/>
            </a:lvl1pPr>
            <a:lvl2pPr marL="180000" indent="-180000">
              <a:spcBef>
                <a:spcPts val="600"/>
              </a:spcBef>
              <a:defRPr sz="1400"/>
            </a:lvl2pPr>
            <a:lvl3pPr marL="360000" indent="-180000">
              <a:spcBef>
                <a:spcPts val="400"/>
              </a:spcBef>
              <a:defRPr sz="1200"/>
            </a:lvl3pPr>
            <a:lvl4pPr marL="504000" indent="-144000">
              <a:spcBef>
                <a:spcPts val="300"/>
              </a:spcBef>
              <a:defRPr sz="1000"/>
            </a:lvl4pPr>
            <a:lvl5pPr>
              <a:spcBef>
                <a:spcPts val="1800"/>
              </a:spcBef>
              <a:defRPr sz="14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31086016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2F70A4-ADFE-4708-AB33-8886E4CC1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863F26D-D1E9-44DB-B332-96FEC35D88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DE15C926-F79F-46C4-91E5-DDEEE6952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2E96900-E160-4F15-8F4F-93A7E009E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E1ECD767-9C3B-4102-881D-A5FAB539895B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97215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Unt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28367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6958539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625098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31D252A2-F584-4876-A9E7-3A56CDE1456F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1277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halt und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84409322-67A6-4F12-8D72-41A3B5B662E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77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942447BE-7F68-43E3-BEF7-C04C0F292080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07096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nhalt 2/3 Bild mit BU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3344400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E880E40-62C1-4523-9326-8905454D4926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BA002C-DFE9-450A-A2B3-C70BC48F66B9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B8F5DD0-C562-4452-8B55-8B7571D56CFD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Bildplatzhalter 12">
            <a:extLst>
              <a:ext uri="{FF2B5EF4-FFF2-40B4-BE49-F238E27FC236}">
                <a16:creationId xmlns:a16="http://schemas.microsoft.com/office/drawing/2014/main" id="{2C391855-DEE4-4776-816F-9FDFE9169B27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4423800" y="1674000"/>
            <a:ext cx="7048800" cy="4644000"/>
          </a:xfrm>
          <a:custGeom>
            <a:avLst/>
            <a:gdLst>
              <a:gd name="connsiteX0" fmla="*/ 0 w 7048800"/>
              <a:gd name="connsiteY0" fmla="*/ 0 h 4644000"/>
              <a:gd name="connsiteX1" fmla="*/ 7048800 w 7048800"/>
              <a:gd name="connsiteY1" fmla="*/ 0 h 4644000"/>
              <a:gd name="connsiteX2" fmla="*/ 7048800 w 7048800"/>
              <a:gd name="connsiteY2" fmla="*/ 4326749 h 4644000"/>
              <a:gd name="connsiteX3" fmla="*/ 6541092 w 7048800"/>
              <a:gd name="connsiteY3" fmla="*/ 4644000 h 4644000"/>
              <a:gd name="connsiteX4" fmla="*/ 0 w 7048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48800" h="4644000">
                <a:moveTo>
                  <a:pt x="0" y="0"/>
                </a:moveTo>
                <a:lnTo>
                  <a:pt x="7048800" y="0"/>
                </a:lnTo>
                <a:lnTo>
                  <a:pt x="7048800" y="4326749"/>
                </a:lnTo>
                <a:lnTo>
                  <a:pt x="6541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29A14761-D380-48F1-9D44-45AF4887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423800" y="4416666"/>
            <a:ext cx="1974701" cy="1406166"/>
          </a:xfrm>
          <a:solidFill>
            <a:schemeClr val="tx2">
              <a:alpha val="90000"/>
            </a:schemeClr>
          </a:solidFill>
        </p:spPr>
        <p:txBody>
          <a:bodyPr lIns="90000" tIns="90000" rIns="90000" bIns="90000"/>
          <a:lstStyle>
            <a:lvl1pPr>
              <a:spcBef>
                <a:spcPts val="600"/>
              </a:spcBef>
              <a:defRPr sz="1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97DD6B2-6BB6-4B54-8072-153E6ED7B9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985938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Bildplatzhalter 13">
            <a:extLst>
              <a:ext uri="{FF2B5EF4-FFF2-40B4-BE49-F238E27FC236}">
                <a16:creationId xmlns:a16="http://schemas.microsoft.com/office/drawing/2014/main" id="{547C337E-B2E8-42BE-BB79-EB136C890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77800" y="1674000"/>
            <a:ext cx="5194800" cy="4644000"/>
          </a:xfrm>
          <a:custGeom>
            <a:avLst/>
            <a:gdLst>
              <a:gd name="connsiteX0" fmla="*/ 0 w 5194800"/>
              <a:gd name="connsiteY0" fmla="*/ 0 h 4644000"/>
              <a:gd name="connsiteX1" fmla="*/ 5194800 w 5194800"/>
              <a:gd name="connsiteY1" fmla="*/ 0 h 4644000"/>
              <a:gd name="connsiteX2" fmla="*/ 5194800 w 5194800"/>
              <a:gd name="connsiteY2" fmla="*/ 4326749 h 4644000"/>
              <a:gd name="connsiteX3" fmla="*/ 4687092 w 5194800"/>
              <a:gd name="connsiteY3" fmla="*/ 4644000 h 4644000"/>
              <a:gd name="connsiteX4" fmla="*/ 0 w 51948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4644000">
                <a:moveTo>
                  <a:pt x="0" y="0"/>
                </a:moveTo>
                <a:lnTo>
                  <a:pt x="5194800" y="0"/>
                </a:lnTo>
                <a:lnTo>
                  <a:pt x="5194800" y="4326749"/>
                </a:lnTo>
                <a:lnTo>
                  <a:pt x="46870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A3D5E979-B6F3-499F-86AC-9DA560B943B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8" y="1674000"/>
            <a:ext cx="5196001" cy="4644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D2178660-43D6-417E-A41D-8A651FD3EDD4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277E495-745A-4917-9709-76F024A90BD8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E2D2E99-9111-4AFA-AFB3-76CD71D81FE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2FC171BC-79AF-42BF-84CB-39D216F6E301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0181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107531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45010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iagrammplatzhalter 2">
            <a:extLst>
              <a:ext uri="{FF2B5EF4-FFF2-40B4-BE49-F238E27FC236}">
                <a16:creationId xmlns:a16="http://schemas.microsoft.com/office/drawing/2014/main" id="{A7627363-86CC-42A8-BCA4-3FEC0149CBBB}"/>
              </a:ext>
            </a:extLst>
          </p:cNvPr>
          <p:cNvSpPr>
            <a:spLocks noGrp="1"/>
          </p:cNvSpPr>
          <p:nvPr>
            <p:ph type="chart" sz="quarter" idx="14"/>
          </p:nvPr>
        </p:nvSpPr>
        <p:spPr>
          <a:xfrm>
            <a:off x="718801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09F6-5C2A-4BEF-B6DE-14B4B4FDA5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4BD172E-DE29-4BCE-BE6D-314FDF43C13D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7412697-2000-4E1B-8173-9B9587CC95DF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DCA2C21-3D87-4424-800F-176F6F55868C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9EF021A6-4BB9-4550-AD43-5CAC345F4279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8F720E25-635C-49B5-8824-A82A5FC0672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iagrammplatzhalter 2">
            <a:extLst>
              <a:ext uri="{FF2B5EF4-FFF2-40B4-BE49-F238E27FC236}">
                <a16:creationId xmlns:a16="http://schemas.microsoft.com/office/drawing/2014/main" id="{40153406-C06B-40E8-99C7-229D0C6B031B}"/>
              </a:ext>
            </a:extLst>
          </p:cNvPr>
          <p:cNvSpPr>
            <a:spLocks noGrp="1"/>
          </p:cNvSpPr>
          <p:nvPr>
            <p:ph type="chart" sz="quarter" idx="18"/>
          </p:nvPr>
        </p:nvSpPr>
        <p:spPr>
          <a:xfrm>
            <a:off x="6275400" y="1673999"/>
            <a:ext cx="5196599" cy="4642571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Diagramm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37533306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nhalte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270BA7FE-E827-4D39-A048-D4CF86BD7DF7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6276599" y="1674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Inhaltsplatzhalter 2">
            <a:extLst>
              <a:ext uri="{FF2B5EF4-FFF2-40B4-BE49-F238E27FC236}">
                <a16:creationId xmlns:a16="http://schemas.microsoft.com/office/drawing/2014/main" id="{D99C89F3-D97E-408C-A5DF-94B7F7F34053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7199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Inhaltsplatzhalter 2">
            <a:extLst>
              <a:ext uri="{FF2B5EF4-FFF2-40B4-BE49-F238E27FC236}">
                <a16:creationId xmlns:a16="http://schemas.microsoft.com/office/drawing/2014/main" id="{DDBCAED4-2F76-438B-B283-1C960E7CC970}"/>
              </a:ext>
            </a:extLst>
          </p:cNvPr>
          <p:cNvSpPr>
            <a:spLocks noGrp="1"/>
          </p:cNvSpPr>
          <p:nvPr>
            <p:ph idx="19"/>
          </p:nvPr>
        </p:nvSpPr>
        <p:spPr>
          <a:xfrm>
            <a:off x="6276599" y="4176000"/>
            <a:ext cx="5196600" cy="2142000"/>
          </a:xfrm>
        </p:spPr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6723151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>
            <a:lvl2pPr marL="216000">
              <a:defRPr/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1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F465D2CE-6830-4297-983E-F7B43985B9EB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F1A0135-E140-476E-AC43-792A657BCCE9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5C46EB0-769F-4170-83B7-93D805106DFD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D706C54-FF6D-4951-8C8B-40E294A9C466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7DCF9F49-EFAD-4ACD-99F6-79A884BC2C0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903F8E2B-6617-4DB7-991D-50B6D595961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964902" y="1674000"/>
            <a:ext cx="2507101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68590121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ho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0E52A4B2-180F-4635-9822-27508ECE4CE1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1" name="Textplatzhalter 20">
            <a:extLst>
              <a:ext uri="{FF2B5EF4-FFF2-40B4-BE49-F238E27FC236}">
                <a16:creationId xmlns:a16="http://schemas.microsoft.com/office/drawing/2014/main" id="{6113E644-52D1-4A9A-821D-0ECCD9B110F5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965200" y="1674000"/>
            <a:ext cx="2507400" cy="4644000"/>
          </a:xfrm>
          <a:custGeom>
            <a:avLst/>
            <a:gdLst>
              <a:gd name="connsiteX0" fmla="*/ 0 w 2507400"/>
              <a:gd name="connsiteY0" fmla="*/ 0 h 4644000"/>
              <a:gd name="connsiteX1" fmla="*/ 2507400 w 2507400"/>
              <a:gd name="connsiteY1" fmla="*/ 0 h 4644000"/>
              <a:gd name="connsiteX2" fmla="*/ 2507400 w 2507400"/>
              <a:gd name="connsiteY2" fmla="*/ 4326749 h 4644000"/>
              <a:gd name="connsiteX3" fmla="*/ 1999692 w 2507400"/>
              <a:gd name="connsiteY3" fmla="*/ 4644000 h 4644000"/>
              <a:gd name="connsiteX4" fmla="*/ 0 w 2507400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07400" h="4644000">
                <a:moveTo>
                  <a:pt x="0" y="0"/>
                </a:moveTo>
                <a:lnTo>
                  <a:pt x="2507400" y="0"/>
                </a:lnTo>
                <a:lnTo>
                  <a:pt x="2507400" y="4326749"/>
                </a:lnTo>
                <a:lnTo>
                  <a:pt x="1999692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EA2C7DF6-8FA2-4912-8FF1-99CC9F4CBE61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277800" y="4086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755965-1525-4E18-8617-459E33E24C0D}"/>
              </a:ext>
            </a:extLst>
          </p:cNvPr>
          <p:cNvSpPr>
            <a:spLocks noGrp="1"/>
          </p:cNvSpPr>
          <p:nvPr>
            <p:ph type="dt" sz="half" idx="19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03B74A0-6721-4460-9913-76B468D904E0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86D6DB4-5088-4985-8544-351706B14157}"/>
              </a:ext>
            </a:extLst>
          </p:cNvPr>
          <p:cNvSpPr>
            <a:spLocks noGrp="1"/>
          </p:cNvSpPr>
          <p:nvPr>
            <p:ph type="sldNum" sz="quarter" idx="2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9EFBBC7C-F6A5-4ED9-9C3D-5FC6ABA5562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53247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 Netzwerkmo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2943975" cy="10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29550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nhalt + 2 Bilder + Infobox qu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9F3191B-4AC7-4174-A149-F6438EA62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8800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DF57CA-FDD8-4477-8838-954978A022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19998" y="1674000"/>
            <a:ext cx="5196001" cy="4644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F832642F-B323-49EE-872A-3130F834200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778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FDF8825B-3245-4662-AA31-A835325A6290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DBB234F7-230F-4A75-81B8-34F8EDC64F3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77800" y="4086000"/>
            <a:ext cx="5194800" cy="2232000"/>
          </a:xfrm>
          <a:custGeom>
            <a:avLst/>
            <a:gdLst>
              <a:gd name="connsiteX0" fmla="*/ 0 w 5194800"/>
              <a:gd name="connsiteY0" fmla="*/ 0 h 2232000"/>
              <a:gd name="connsiteX1" fmla="*/ 5194800 w 5194800"/>
              <a:gd name="connsiteY1" fmla="*/ 0 h 2232000"/>
              <a:gd name="connsiteX2" fmla="*/ 5194800 w 5194800"/>
              <a:gd name="connsiteY2" fmla="*/ 1914749 h 2232000"/>
              <a:gd name="connsiteX3" fmla="*/ 4687092 w 5194800"/>
              <a:gd name="connsiteY3" fmla="*/ 2232000 h 2232000"/>
              <a:gd name="connsiteX4" fmla="*/ 0 w 51948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94800" h="2232000">
                <a:moveTo>
                  <a:pt x="0" y="0"/>
                </a:moveTo>
                <a:lnTo>
                  <a:pt x="5194800" y="0"/>
                </a:lnTo>
                <a:lnTo>
                  <a:pt x="5194800" y="1914749"/>
                </a:lnTo>
                <a:lnTo>
                  <a:pt x="4687092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>
              <a:defRPr sz="14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11">
            <a:extLst>
              <a:ext uri="{FF2B5EF4-FFF2-40B4-BE49-F238E27FC236}">
                <a16:creationId xmlns:a16="http://schemas.microsoft.com/office/drawing/2014/main" id="{9C55D38B-F3F0-43B2-B18E-7740F748B16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965200" y="1674000"/>
            <a:ext cx="2507400" cy="2232000"/>
          </a:xfrm>
          <a:solidFill>
            <a:schemeClr val="accent3"/>
          </a:solidFill>
        </p:spPr>
        <p:txBody>
          <a:bodyPr/>
          <a:lstStyle/>
          <a:p>
            <a:r>
              <a:rPr lang="de-DE"/>
              <a:t>Bild durch Klicken auf Symbol hinzufügen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02165AC-262C-4D41-9BBC-CEF1D222E566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AC9CED4-1736-4B5F-9946-F16664B3DBCE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743DCAA-570D-4D10-B77D-08C69D75AE9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2A81D4EE-867E-46FB-9F0B-6CF938274F3D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4355068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74F5D212-7704-477C-BD10-3A07384061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95554" y="1673999"/>
            <a:ext cx="2760453" cy="3312069"/>
          </a:xfrm>
          <a:solidFill>
            <a:schemeClr val="tx2">
              <a:alpha val="90000"/>
            </a:schemeClr>
          </a:solidFill>
        </p:spPr>
        <p:txBody>
          <a:bodyPr lIns="144000" tIns="144000" rIns="144000" bIns="144000"/>
          <a:lstStyle>
            <a:lvl1pPr>
              <a:defRPr sz="1400">
                <a:solidFill>
                  <a:schemeClr val="bg1"/>
                </a:solidFill>
              </a:defRPr>
            </a:lvl1pPr>
            <a:lvl2pPr marL="180000" indent="-180000">
              <a:spcBef>
                <a:spcPts val="600"/>
              </a:spcBef>
              <a:buClr>
                <a:schemeClr val="bg1"/>
              </a:buClr>
              <a:defRPr sz="1400">
                <a:solidFill>
                  <a:schemeClr val="bg1"/>
                </a:solidFill>
              </a:defRPr>
            </a:lvl2pPr>
            <a:lvl3pPr marL="0" indent="0">
              <a:spcBef>
                <a:spcPts val="600"/>
              </a:spcBef>
              <a:buClr>
                <a:schemeClr val="bg1"/>
              </a:buClr>
              <a:buNone/>
              <a:defRPr sz="10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1" name="Untertitel 2">
            <a:extLst>
              <a:ext uri="{FF2B5EF4-FFF2-40B4-BE49-F238E27FC236}">
                <a16:creationId xmlns:a16="http://schemas.microsoft.com/office/drawing/2014/main" id="{1FA84C09-E8D0-422A-8A0E-45EB49C1D259}"/>
              </a:ext>
            </a:extLst>
          </p:cNvPr>
          <p:cNvSpPr>
            <a:spLocks noGrp="1"/>
          </p:cNvSpPr>
          <p:nvPr>
            <p:ph type="subTitle" idx="19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9" name="Gerader Verbinder 8">
            <a:extLst>
              <a:ext uri="{FF2B5EF4-FFF2-40B4-BE49-F238E27FC236}">
                <a16:creationId xmlns:a16="http://schemas.microsoft.com/office/drawing/2014/main" id="{B3FDBBD4-A883-4636-B808-7CFF5AFDF03E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284648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ßes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4">
            <a:extLst>
              <a:ext uri="{FF2B5EF4-FFF2-40B4-BE49-F238E27FC236}">
                <a16:creationId xmlns:a16="http://schemas.microsoft.com/office/drawing/2014/main" id="{5CA494D4-39E8-435A-920E-A5A5EB6D3C3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8801" y="1673999"/>
            <a:ext cx="10753199" cy="4642571"/>
          </a:xfrm>
          <a:custGeom>
            <a:avLst/>
            <a:gdLst>
              <a:gd name="connsiteX0" fmla="*/ 0 w 10753199"/>
              <a:gd name="connsiteY0" fmla="*/ 0 h 4642571"/>
              <a:gd name="connsiteX1" fmla="*/ 10753199 w 10753199"/>
              <a:gd name="connsiteY1" fmla="*/ 0 h 4642571"/>
              <a:gd name="connsiteX2" fmla="*/ 10753199 w 10753199"/>
              <a:gd name="connsiteY2" fmla="*/ 4327125 h 4642571"/>
              <a:gd name="connsiteX3" fmla="*/ 10248379 w 10753199"/>
              <a:gd name="connsiteY3" fmla="*/ 4642571 h 4642571"/>
              <a:gd name="connsiteX4" fmla="*/ 0 w 10753199"/>
              <a:gd name="connsiteY4" fmla="*/ 4642571 h 4642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53199" h="4642571">
                <a:moveTo>
                  <a:pt x="0" y="0"/>
                </a:moveTo>
                <a:lnTo>
                  <a:pt x="10753199" y="0"/>
                </a:lnTo>
                <a:lnTo>
                  <a:pt x="10753199" y="4327125"/>
                </a:lnTo>
                <a:lnTo>
                  <a:pt x="10248379" y="4642571"/>
                </a:lnTo>
                <a:lnTo>
                  <a:pt x="0" y="4642571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8FAAB83-8DD6-4586-90E7-46806013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53B97C7-E1BE-4699-86A8-01DACF45BA4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24233DD-E13C-4881-9F8D-7B2F6ECE99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DC58736-60F0-446B-85EE-E8E3E9B87A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0" name="Untertitel 2">
            <a:extLst>
              <a:ext uri="{FF2B5EF4-FFF2-40B4-BE49-F238E27FC236}">
                <a16:creationId xmlns:a16="http://schemas.microsoft.com/office/drawing/2014/main" id="{58D452D6-202E-455D-8B61-543261859A4B}"/>
              </a:ext>
            </a:extLst>
          </p:cNvPr>
          <p:cNvSpPr>
            <a:spLocks noGrp="1"/>
          </p:cNvSpPr>
          <p:nvPr>
            <p:ph type="subTitle" idx="17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D26D293-9DBC-44A3-B743-50F9610A78E9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075771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 und 1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ildplatzhalter 11">
            <a:extLst>
              <a:ext uri="{FF2B5EF4-FFF2-40B4-BE49-F238E27FC236}">
                <a16:creationId xmlns:a16="http://schemas.microsoft.com/office/drawing/2014/main" id="{82923280-06D4-4B6C-8212-53AA2367891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19999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4" name="Bildplatzhalter 11">
            <a:extLst>
              <a:ext uri="{FF2B5EF4-FFF2-40B4-BE49-F238E27FC236}">
                <a16:creationId xmlns:a16="http://schemas.microsoft.com/office/drawing/2014/main" id="{6816FC29-1284-4663-9755-B91A8684580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186000" y="1673999"/>
            <a:ext cx="5286000" cy="2231289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7" name="Bildplatzhalter 11">
            <a:extLst>
              <a:ext uri="{FF2B5EF4-FFF2-40B4-BE49-F238E27FC236}">
                <a16:creationId xmlns:a16="http://schemas.microsoft.com/office/drawing/2014/main" id="{BF2352AF-07ED-4DD6-AD34-CD15BCEF631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53000" y="1673999"/>
            <a:ext cx="25529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5" name="Bildplatzhalter 11">
            <a:extLst>
              <a:ext uri="{FF2B5EF4-FFF2-40B4-BE49-F238E27FC236}">
                <a16:creationId xmlns:a16="http://schemas.microsoft.com/office/drawing/2014/main" id="{88937A17-6BFE-4447-9A70-9A79325025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19999" y="4085290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11">
            <a:extLst>
              <a:ext uri="{FF2B5EF4-FFF2-40B4-BE49-F238E27FC236}">
                <a16:creationId xmlns:a16="http://schemas.microsoft.com/office/drawing/2014/main" id="{1C03AA34-9E4A-4CE3-AC7C-F75EA79E7C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819499" y="4085291"/>
            <a:ext cx="3919499" cy="2231291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800">
                <a:latin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6C2F2BAE-909F-472D-BE4F-96A79DA05A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919000" y="4085291"/>
            <a:ext cx="2552999" cy="2231291"/>
          </a:xfrm>
          <a:custGeom>
            <a:avLst/>
            <a:gdLst>
              <a:gd name="connsiteX0" fmla="*/ 0 w 2552999"/>
              <a:gd name="connsiteY0" fmla="*/ 0 h 2231291"/>
              <a:gd name="connsiteX1" fmla="*/ 2552999 w 2552999"/>
              <a:gd name="connsiteY1" fmla="*/ 0 h 2231291"/>
              <a:gd name="connsiteX2" fmla="*/ 2552999 w 2552999"/>
              <a:gd name="connsiteY2" fmla="*/ 1915834 h 2231291"/>
              <a:gd name="connsiteX3" fmla="*/ 2048161 w 2552999"/>
              <a:gd name="connsiteY3" fmla="*/ 2231291 h 2231291"/>
              <a:gd name="connsiteX4" fmla="*/ 0 w 2552999"/>
              <a:gd name="connsiteY4" fmla="*/ 2231291 h 2231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2999" h="2231291">
                <a:moveTo>
                  <a:pt x="0" y="0"/>
                </a:moveTo>
                <a:lnTo>
                  <a:pt x="2552999" y="0"/>
                </a:lnTo>
                <a:lnTo>
                  <a:pt x="2552999" y="1915834"/>
                </a:lnTo>
                <a:lnTo>
                  <a:pt x="2048161" y="2231291"/>
                </a:lnTo>
                <a:lnTo>
                  <a:pt x="0" y="223129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144000" tIns="144000" rIns="144000" bIns="144000">
            <a:noAutofit/>
          </a:bodyPr>
          <a:lstStyle>
            <a:lvl1pPr marL="0" indent="0">
              <a:spcBef>
                <a:spcPts val="0"/>
              </a:spcBef>
              <a:buNone/>
              <a:defRPr sz="1400">
                <a:solidFill>
                  <a:schemeClr val="bg1"/>
                </a:solidFill>
                <a:latin typeface="Arial" panose="020B0604020202020204" pitchFamily="34" charset="0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3ABC32-9FE8-459D-ACCB-102523772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157E0EAD-D6B1-4816-B378-23892E83F82D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3DD2D387-3FB6-4B0C-98E8-123EED79A0C1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E2EB323-5D4B-44C9-8093-B68CFD3AF65E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18" name="Untertitel 2">
            <a:extLst>
              <a:ext uri="{FF2B5EF4-FFF2-40B4-BE49-F238E27FC236}">
                <a16:creationId xmlns:a16="http://schemas.microsoft.com/office/drawing/2014/main" id="{2F490B95-624C-4C01-B8CF-324AF2796124}"/>
              </a:ext>
            </a:extLst>
          </p:cNvPr>
          <p:cNvSpPr>
            <a:spLocks noGrp="1"/>
          </p:cNvSpPr>
          <p:nvPr>
            <p:ph type="subTitle" idx="20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D1EA23CB-DE6D-4F22-B14C-D08F0E16F2A4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608341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 versetz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99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4532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Bildplatzhalter 6">
            <a:extLst>
              <a:ext uri="{FF2B5EF4-FFF2-40B4-BE49-F238E27FC236}">
                <a16:creationId xmlns:a16="http://schemas.microsoft.com/office/drawing/2014/main" id="{7FD20DB8-649F-4F75-BDA2-47C449040CD6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65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9" name="Textplatzhalter 28">
            <a:extLst>
              <a:ext uri="{FF2B5EF4-FFF2-40B4-BE49-F238E27FC236}">
                <a16:creationId xmlns:a16="http://schemas.microsoft.com/office/drawing/2014/main" id="{22AE0353-0383-4E9B-84C9-6E8C1C24B10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8919899" y="4086000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5 h 2232000"/>
              <a:gd name="connsiteX3" fmla="*/ 2044993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5"/>
                </a:lnTo>
                <a:lnTo>
                  <a:pt x="2044993" y="2232000"/>
                </a:lnTo>
                <a:lnTo>
                  <a:pt x="0" y="2232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4532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9198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44C7506-1301-49C0-9C41-04D95085CC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756F48A-94B2-4E68-8433-3D86488F2613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AB230BD-CD3E-4D54-BA85-1FA6F5CCC1E4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7105B9E-F57E-42DF-A0F2-61A5FEC545CF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2" name="Untertitel 2">
            <a:extLst>
              <a:ext uri="{FF2B5EF4-FFF2-40B4-BE49-F238E27FC236}">
                <a16:creationId xmlns:a16="http://schemas.microsoft.com/office/drawing/2014/main" id="{CD1921EF-845A-4B83-94D5-07A0CE8FDCE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23" name="Gerader Verbinder 22">
            <a:extLst>
              <a:ext uri="{FF2B5EF4-FFF2-40B4-BE49-F238E27FC236}">
                <a16:creationId xmlns:a16="http://schemas.microsoft.com/office/drawing/2014/main" id="{DCA848E7-92BD-42A2-8DB5-48C272EDDD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860757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xte mit je 1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>
            <a:extLst>
              <a:ext uri="{FF2B5EF4-FFF2-40B4-BE49-F238E27FC236}">
                <a16:creationId xmlns:a16="http://schemas.microsoft.com/office/drawing/2014/main" id="{8D0B7CD6-F947-438A-AF64-88751730D8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99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2" name="Bildplatzhalter 6">
            <a:extLst>
              <a:ext uri="{FF2B5EF4-FFF2-40B4-BE49-F238E27FC236}">
                <a16:creationId xmlns:a16="http://schemas.microsoft.com/office/drawing/2014/main" id="{37603677-00F0-456F-A684-0FCB6F47B8B2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4532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1" name="Textplatzhalter 18">
            <a:extLst>
              <a:ext uri="{FF2B5EF4-FFF2-40B4-BE49-F238E27FC236}">
                <a16:creationId xmlns:a16="http://schemas.microsoft.com/office/drawing/2014/main" id="{BA13482D-7FD6-46E0-8A6A-548C63908FC5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186599" y="1674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3C228099-C7FA-4BE1-8248-4821955EF01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8919899" y="1674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0" name="Textplatzhalter 18">
            <a:extLst>
              <a:ext uri="{FF2B5EF4-FFF2-40B4-BE49-F238E27FC236}">
                <a16:creationId xmlns:a16="http://schemas.microsoft.com/office/drawing/2014/main" id="{794CEAF2-9F84-4B99-A8AF-ECE3AB5E576E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199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B2BA3FFC-78EE-48EA-AE0C-300F956B989C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453299" y="4086000"/>
            <a:ext cx="2553300" cy="2232000"/>
          </a:xfrm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2" name="Textplatzhalter 18">
            <a:extLst>
              <a:ext uri="{FF2B5EF4-FFF2-40B4-BE49-F238E27FC236}">
                <a16:creationId xmlns:a16="http://schemas.microsoft.com/office/drawing/2014/main" id="{FF9C62C6-AB76-491F-A58B-062EF89911A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186599" y="4086000"/>
            <a:ext cx="2553300" cy="2232000"/>
          </a:xfrm>
          <a:solidFill>
            <a:schemeClr val="accent3"/>
          </a:solidFill>
        </p:spPr>
        <p:txBody>
          <a:bodyPr lIns="396000" tIns="144000" rIns="90000" bIns="36000">
            <a:no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400">
                <a:latin typeface="Arial" panose="020B0604020202020204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9" name="Bildplatzhalter 28">
            <a:extLst>
              <a:ext uri="{FF2B5EF4-FFF2-40B4-BE49-F238E27FC236}">
                <a16:creationId xmlns:a16="http://schemas.microsoft.com/office/drawing/2014/main" id="{40064942-68BC-4E81-8583-6A458097134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919899" y="4085999"/>
            <a:ext cx="2553300" cy="2232000"/>
          </a:xfrm>
          <a:custGeom>
            <a:avLst/>
            <a:gdLst>
              <a:gd name="connsiteX0" fmla="*/ 0 w 2553300"/>
              <a:gd name="connsiteY0" fmla="*/ 0 h 2232000"/>
              <a:gd name="connsiteX1" fmla="*/ 2553300 w 2553300"/>
              <a:gd name="connsiteY1" fmla="*/ 0 h 2232000"/>
              <a:gd name="connsiteX2" fmla="*/ 2553300 w 2553300"/>
              <a:gd name="connsiteY2" fmla="*/ 1914376 h 2232000"/>
              <a:gd name="connsiteX3" fmla="*/ 2044994 w 2553300"/>
              <a:gd name="connsiteY3" fmla="*/ 2232000 h 2232000"/>
              <a:gd name="connsiteX4" fmla="*/ 0 w 2553300"/>
              <a:gd name="connsiteY4" fmla="*/ 2232000 h 22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3300" h="2232000">
                <a:moveTo>
                  <a:pt x="0" y="0"/>
                </a:moveTo>
                <a:lnTo>
                  <a:pt x="2553300" y="0"/>
                </a:lnTo>
                <a:lnTo>
                  <a:pt x="2553300" y="1914376"/>
                </a:lnTo>
                <a:lnTo>
                  <a:pt x="2044994" y="2232000"/>
                </a:lnTo>
                <a:lnTo>
                  <a:pt x="0" y="2232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24" name="Textplatzhalter 23">
            <a:extLst>
              <a:ext uri="{FF2B5EF4-FFF2-40B4-BE49-F238E27FC236}">
                <a16:creationId xmlns:a16="http://schemas.microsoft.com/office/drawing/2014/main" id="{9EE9C679-81B2-4C00-9AD0-B24037728D5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9998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25" name="Textplatzhalter 23">
            <a:extLst>
              <a:ext uri="{FF2B5EF4-FFF2-40B4-BE49-F238E27FC236}">
                <a16:creationId xmlns:a16="http://schemas.microsoft.com/office/drawing/2014/main" id="{67BFBE5B-6EF5-477E-8B16-D9DDC1B0394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199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26" name="Textplatzhalter 23">
            <a:extLst>
              <a:ext uri="{FF2B5EF4-FFF2-40B4-BE49-F238E27FC236}">
                <a16:creationId xmlns:a16="http://schemas.microsoft.com/office/drawing/2014/main" id="{7E03E66F-9B22-44FD-82F9-97EA205FD83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186599" y="1674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27" name="Textplatzhalter 23">
            <a:extLst>
              <a:ext uri="{FF2B5EF4-FFF2-40B4-BE49-F238E27FC236}">
                <a16:creationId xmlns:a16="http://schemas.microsoft.com/office/drawing/2014/main" id="{749543A4-338F-4532-A8F7-3C8053E0651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186599" y="4086000"/>
            <a:ext cx="288000" cy="288000"/>
          </a:xfrm>
          <a:solidFill>
            <a:schemeClr val="tx2"/>
          </a:solidFill>
        </p:spPr>
        <p:txBody>
          <a:bodyPr lIns="0" tIns="0" rIns="0" bIns="0" anchor="ctr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6214A44-AF01-4C18-A48A-D60FB248B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ADBD298-EEC0-4FCE-AD3E-E0A71133EC00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531DBC6-4D2A-496E-902B-EFD874699C5C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3EB8BD6-E622-4B45-A236-19BF5A5D1813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23" name="Untertitel 2">
            <a:extLst>
              <a:ext uri="{FF2B5EF4-FFF2-40B4-BE49-F238E27FC236}">
                <a16:creationId xmlns:a16="http://schemas.microsoft.com/office/drawing/2014/main" id="{0863C9F9-60AE-4E82-86B7-ECB092C2DC95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1D178B3D-67C8-474D-B36E-39BB73685217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90050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rei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hts unten Bild">
            <a:extLst>
              <a:ext uri="{FF2B5EF4-FFF2-40B4-BE49-F238E27FC236}">
                <a16:creationId xmlns:a16="http://schemas.microsoft.com/office/drawing/2014/main" id="{CD5FA5D3-D717-492A-A9A5-AAD003D3C55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118903" y="2347394"/>
            <a:ext cx="6354297" cy="3970606"/>
          </a:xfrm>
          <a:custGeom>
            <a:avLst/>
            <a:gdLst>
              <a:gd name="connsiteX0" fmla="*/ 6354297 w 6354297"/>
              <a:gd name="connsiteY0" fmla="*/ 0 h 3970606"/>
              <a:gd name="connsiteX1" fmla="*/ 6354297 w 6354297"/>
              <a:gd name="connsiteY1" fmla="*/ 3652981 h 3970606"/>
              <a:gd name="connsiteX2" fmla="*/ 5845990 w 6354297"/>
              <a:gd name="connsiteY2" fmla="*/ 3970606 h 3970606"/>
              <a:gd name="connsiteX3" fmla="*/ 0 w 6354297"/>
              <a:gd name="connsiteY3" fmla="*/ 3970606 h 3970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54297" h="3970606">
                <a:moveTo>
                  <a:pt x="6354297" y="0"/>
                </a:moveTo>
                <a:lnTo>
                  <a:pt x="6354297" y="3652981"/>
                </a:lnTo>
                <a:lnTo>
                  <a:pt x="5845990" y="3970606"/>
                </a:lnTo>
                <a:lnTo>
                  <a:pt x="0" y="3970606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 anchor="ctr">
            <a:noAutofit/>
          </a:bodyPr>
          <a:lstStyle>
            <a:lvl1pPr algn="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0" name="rechts oben Bild">
            <a:extLst>
              <a:ext uri="{FF2B5EF4-FFF2-40B4-BE49-F238E27FC236}">
                <a16:creationId xmlns:a16="http://schemas.microsoft.com/office/drawing/2014/main" id="{6DFA7518-1C80-4796-BE44-D8184948C52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355202" y="1674000"/>
            <a:ext cx="4117998" cy="2182262"/>
          </a:xfrm>
          <a:custGeom>
            <a:avLst/>
            <a:gdLst>
              <a:gd name="connsiteX0" fmla="*/ 0 w 4117998"/>
              <a:gd name="connsiteY0" fmla="*/ 0 h 2182262"/>
              <a:gd name="connsiteX1" fmla="*/ 4117998 w 4117998"/>
              <a:gd name="connsiteY1" fmla="*/ 0 h 2182262"/>
              <a:gd name="connsiteX2" fmla="*/ 4117998 w 4117998"/>
              <a:gd name="connsiteY2" fmla="*/ 461141 h 2182262"/>
              <a:gd name="connsiteX3" fmla="*/ 1363628 w 4117998"/>
              <a:gd name="connsiteY3" fmla="*/ 2182262 h 21822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7998" h="2182262">
                <a:moveTo>
                  <a:pt x="0" y="0"/>
                </a:moveTo>
                <a:lnTo>
                  <a:pt x="4117998" y="0"/>
                </a:lnTo>
                <a:lnTo>
                  <a:pt x="4117998" y="461141"/>
                </a:lnTo>
                <a:lnTo>
                  <a:pt x="1363628" y="2182262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algn="ctr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32" name="links großes Bild">
            <a:extLst>
              <a:ext uri="{FF2B5EF4-FFF2-40B4-BE49-F238E27FC236}">
                <a16:creationId xmlns:a16="http://schemas.microsoft.com/office/drawing/2014/main" id="{3250A4B0-2BD5-4E55-807B-8FC0F34662A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20000" y="1674000"/>
            <a:ext cx="7846181" cy="4644000"/>
          </a:xfrm>
          <a:custGeom>
            <a:avLst/>
            <a:gdLst>
              <a:gd name="connsiteX0" fmla="*/ 0 w 7846181"/>
              <a:gd name="connsiteY0" fmla="*/ 0 h 4644000"/>
              <a:gd name="connsiteX1" fmla="*/ 6422949 w 7846181"/>
              <a:gd name="connsiteY1" fmla="*/ 0 h 4644000"/>
              <a:gd name="connsiteX2" fmla="*/ 7846181 w 7846181"/>
              <a:gd name="connsiteY2" fmla="*/ 2277649 h 4644000"/>
              <a:gd name="connsiteX3" fmla="*/ 4059228 w 7846181"/>
              <a:gd name="connsiteY3" fmla="*/ 4644000 h 4644000"/>
              <a:gd name="connsiteX4" fmla="*/ 0 w 7846181"/>
              <a:gd name="connsiteY4" fmla="*/ 4644000 h 46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46181" h="4644000">
                <a:moveTo>
                  <a:pt x="0" y="0"/>
                </a:moveTo>
                <a:lnTo>
                  <a:pt x="6422949" y="0"/>
                </a:lnTo>
                <a:lnTo>
                  <a:pt x="7846181" y="2277649"/>
                </a:lnTo>
                <a:lnTo>
                  <a:pt x="4059228" y="4644000"/>
                </a:lnTo>
                <a:lnTo>
                  <a:pt x="0" y="4644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2E826DC0-7673-4091-B8DF-1F0BF64D563B}"/>
              </a:ext>
            </a:extLst>
          </p:cNvPr>
          <p:cNvSpPr>
            <a:spLocks noGrp="1"/>
          </p:cNvSpPr>
          <p:nvPr>
            <p:ph type="dt" sz="half" idx="17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667E07C-4EF5-43E9-9B7B-40CF109326AE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B583426-CEAE-4105-B68D-3BC46AA14515}"/>
              </a:ext>
            </a:extLst>
          </p:cNvPr>
          <p:cNvSpPr>
            <a:spLocks noGrp="1"/>
          </p:cNvSpPr>
          <p:nvPr>
            <p:ph type="sldNum" sz="quarter" idx="19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0" name="Gerader Verbinder 9">
            <a:extLst>
              <a:ext uri="{FF2B5EF4-FFF2-40B4-BE49-F238E27FC236}">
                <a16:creationId xmlns:a16="http://schemas.microsoft.com/office/drawing/2014/main" id="{F1B9E229-2EFA-41C6-8438-B43B0B52060A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16943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4CD9A9D8-D8C6-4003-B9E8-BD62D25DD5A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2000 w 12192000"/>
              <a:gd name="connsiteY3" fmla="*/ 6542543 h 6858000"/>
              <a:gd name="connsiteX4" fmla="*/ 11687162 w 12192000"/>
              <a:gd name="connsiteY4" fmla="*/ 6858000 h 6858000"/>
              <a:gd name="connsiteX5" fmla="*/ 11350923 w 12192000"/>
              <a:gd name="connsiteY5" fmla="*/ 6858000 h 6858000"/>
              <a:gd name="connsiteX6" fmla="*/ 0 w 1219200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2000" y="6542543"/>
                </a:lnTo>
                <a:lnTo>
                  <a:pt x="11687162" y="6858000"/>
                </a:lnTo>
                <a:lnTo>
                  <a:pt x="1135092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26474604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Bild randlos mit Info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AE41C75F-ABCF-4120-9997-79E41E476C3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72138" y="3635125"/>
            <a:ext cx="3700462" cy="2682875"/>
          </a:xfrm>
          <a:custGeom>
            <a:avLst/>
            <a:gdLst>
              <a:gd name="connsiteX0" fmla="*/ 0 w 3700462"/>
              <a:gd name="connsiteY0" fmla="*/ 0 h 2682875"/>
              <a:gd name="connsiteX1" fmla="*/ 3700462 w 3700462"/>
              <a:gd name="connsiteY1" fmla="*/ 0 h 2682875"/>
              <a:gd name="connsiteX2" fmla="*/ 3700462 w 3700462"/>
              <a:gd name="connsiteY2" fmla="*/ 2365624 h 2682875"/>
              <a:gd name="connsiteX3" fmla="*/ 3192754 w 3700462"/>
              <a:gd name="connsiteY3" fmla="*/ 2682875 h 2682875"/>
              <a:gd name="connsiteX4" fmla="*/ 0 w 3700462"/>
              <a:gd name="connsiteY4" fmla="*/ 2682875 h 2682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0462" h="2682875">
                <a:moveTo>
                  <a:pt x="0" y="0"/>
                </a:moveTo>
                <a:lnTo>
                  <a:pt x="3700462" y="0"/>
                </a:lnTo>
                <a:lnTo>
                  <a:pt x="3700462" y="2365624"/>
                </a:lnTo>
                <a:lnTo>
                  <a:pt x="3192754" y="2682875"/>
                </a:lnTo>
                <a:lnTo>
                  <a:pt x="0" y="2682875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144000" tIns="216000" rIns="144000" bIns="216000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51974971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großes Zitat farbige Fläch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ihandform: Form 7">
            <a:extLst>
              <a:ext uri="{FF2B5EF4-FFF2-40B4-BE49-F238E27FC236}">
                <a16:creationId xmlns:a16="http://schemas.microsoft.com/office/drawing/2014/main" id="{8B88B8D8-3758-4D29-BFC4-10E8CA86532D}"/>
              </a:ext>
            </a:extLst>
          </p:cNvPr>
          <p:cNvSpPr/>
          <p:nvPr userDrawn="1"/>
        </p:nvSpPr>
        <p:spPr>
          <a:xfrm>
            <a:off x="1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016924 h 6858000"/>
              <a:gd name="connsiteX3" fmla="*/ 12191999 w 12192000"/>
              <a:gd name="connsiteY3" fmla="*/ 6016924 h 6858000"/>
              <a:gd name="connsiteX4" fmla="*/ 12191999 w 12192000"/>
              <a:gd name="connsiteY4" fmla="*/ 6542543 h 6858000"/>
              <a:gd name="connsiteX5" fmla="*/ 11687161 w 12192000"/>
              <a:gd name="connsiteY5" fmla="*/ 6858000 h 6858000"/>
              <a:gd name="connsiteX6" fmla="*/ 11350922 w 12192000"/>
              <a:gd name="connsiteY6" fmla="*/ 6858000 h 6858000"/>
              <a:gd name="connsiteX7" fmla="*/ 0 w 12192000"/>
              <a:gd name="connsiteY7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016924"/>
                </a:lnTo>
                <a:lnTo>
                  <a:pt x="12191999" y="6016924"/>
                </a:lnTo>
                <a:lnTo>
                  <a:pt x="12191999" y="6542543"/>
                </a:lnTo>
                <a:lnTo>
                  <a:pt x="11687161" y="6858000"/>
                </a:lnTo>
                <a:lnTo>
                  <a:pt x="1135092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C59D7FE2-23D0-4E6B-BBBD-6ED33EF01A1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0000" y="674688"/>
            <a:ext cx="7094537" cy="5508625"/>
          </a:xfrm>
        </p:spPr>
        <p:txBody>
          <a:bodyPr/>
          <a:lstStyle>
            <a:lvl1pPr>
              <a:defRPr sz="4500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898422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Partneruni-Logo</a:t>
            </a:r>
          </a:p>
        </p:txBody>
      </p:sp>
    </p:spTree>
    <p:extLst>
      <p:ext uri="{BB962C8B-B14F-4D97-AF65-F5344CB8AC3E}">
        <p14:creationId xmlns:p14="http://schemas.microsoft.com/office/powerpoint/2010/main" val="3857514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renn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C41C5038-CFF1-4F38-9317-76B31675F40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363456" cy="6858000"/>
          </a:xfrm>
          <a:solidFill>
            <a:schemeClr val="accent3"/>
          </a:solidFill>
        </p:spPr>
        <p:txBody>
          <a:bodyPr>
            <a:normAutofit/>
          </a:bodyPr>
          <a:lstStyle>
            <a:lvl1pPr marL="0" indent="0">
              <a:buNone/>
              <a:defRPr sz="15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7038655-7059-4575-A4F1-5B3CA3E246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660524" y="1854748"/>
            <a:ext cx="3531476" cy="3090041"/>
          </a:xfrm>
          <a:custGeom>
            <a:avLst/>
            <a:gdLst>
              <a:gd name="connsiteX0" fmla="*/ 0 w 3531476"/>
              <a:gd name="connsiteY0" fmla="*/ 0 h 3090041"/>
              <a:gd name="connsiteX1" fmla="*/ 3531476 w 3531476"/>
              <a:gd name="connsiteY1" fmla="*/ 0 h 3090041"/>
              <a:gd name="connsiteX2" fmla="*/ 3531476 w 3531476"/>
              <a:gd name="connsiteY2" fmla="*/ 2779106 h 3090041"/>
              <a:gd name="connsiteX3" fmla="*/ 3033876 w 3531476"/>
              <a:gd name="connsiteY3" fmla="*/ 3090041 h 3090041"/>
              <a:gd name="connsiteX4" fmla="*/ 0 w 3531476"/>
              <a:gd name="connsiteY4" fmla="*/ 3090041 h 3090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1476" h="3090041">
                <a:moveTo>
                  <a:pt x="0" y="0"/>
                </a:moveTo>
                <a:lnTo>
                  <a:pt x="3531476" y="0"/>
                </a:lnTo>
                <a:lnTo>
                  <a:pt x="3531476" y="2779106"/>
                </a:lnTo>
                <a:lnTo>
                  <a:pt x="3033876" y="3090041"/>
                </a:lnTo>
                <a:lnTo>
                  <a:pt x="0" y="3090041"/>
                </a:lnTo>
                <a:close/>
              </a:path>
            </a:pathLst>
          </a:custGeom>
          <a:solidFill>
            <a:schemeClr val="tx2"/>
          </a:solidFill>
        </p:spPr>
        <p:txBody>
          <a:bodyPr wrap="square" lIns="360000" tIns="360000" rIns="144000" bIns="360000">
            <a:noAutofit/>
          </a:bodyPr>
          <a:lstStyle>
            <a:lvl1pPr>
              <a:defRPr sz="2500" cap="all" baseline="0">
                <a:solidFill>
                  <a:schemeClr val="bg1"/>
                </a:solidFill>
              </a:defRPr>
            </a:lvl1pPr>
            <a:lvl2pPr marL="0" indent="0">
              <a:buNone/>
              <a:defRPr sz="1600">
                <a:solidFill>
                  <a:schemeClr val="bg1"/>
                </a:solidFill>
              </a:defRPr>
            </a:lvl2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D68F79D-CB6A-4403-9205-FF4BE5DB4D9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29048" y="1854748"/>
            <a:ext cx="3531476" cy="3090041"/>
          </a:xfrm>
          <a:solidFill>
            <a:schemeClr val="tx2">
              <a:alpha val="50000"/>
            </a:schemeClr>
          </a:solidFill>
        </p:spPr>
        <p:txBody>
          <a:bodyPr lIns="0" tIns="0" rIns="0" bIns="432000" anchor="b"/>
          <a:lstStyle>
            <a:lvl1pPr marL="0" algn="ctr">
              <a:defRPr sz="185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01</a:t>
            </a:r>
          </a:p>
        </p:txBody>
      </p:sp>
    </p:spTree>
    <p:extLst>
      <p:ext uri="{BB962C8B-B14F-4D97-AF65-F5344CB8AC3E}">
        <p14:creationId xmlns:p14="http://schemas.microsoft.com/office/powerpoint/2010/main" val="314775053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F3A21B8E-DB9A-4C1E-A79D-3A75A7C6832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38850" y="765175"/>
            <a:ext cx="5561013" cy="5324475"/>
          </a:xfrm>
          <a:custGeom>
            <a:avLst/>
            <a:gdLst>
              <a:gd name="connsiteX0" fmla="*/ 1513682 w 5561013"/>
              <a:gd name="connsiteY0" fmla="*/ 758515 h 5324475"/>
              <a:gd name="connsiteX1" fmla="*/ 1056580 w 5561013"/>
              <a:gd name="connsiteY1" fmla="*/ 2662238 h 5324475"/>
              <a:gd name="connsiteX2" fmla="*/ 1513682 w 5561013"/>
              <a:gd name="connsiteY2" fmla="*/ 4565961 h 5324475"/>
              <a:gd name="connsiteX3" fmla="*/ 1970784 w 5561013"/>
              <a:gd name="connsiteY3" fmla="*/ 2662238 h 5324475"/>
              <a:gd name="connsiteX4" fmla="*/ 1513682 w 5561013"/>
              <a:gd name="connsiteY4" fmla="*/ 758515 h 5324475"/>
              <a:gd name="connsiteX5" fmla="*/ 4556698 w 5561013"/>
              <a:gd name="connsiteY5" fmla="*/ 66675 h 5324475"/>
              <a:gd name="connsiteX6" fmla="*/ 5561013 w 5561013"/>
              <a:gd name="connsiteY6" fmla="*/ 66675 h 5324475"/>
              <a:gd name="connsiteX7" fmla="*/ 5561013 w 5561013"/>
              <a:gd name="connsiteY7" fmla="*/ 5257800 h 5324475"/>
              <a:gd name="connsiteX8" fmla="*/ 4429285 w 5561013"/>
              <a:gd name="connsiteY8" fmla="*/ 5257800 h 5324475"/>
              <a:gd name="connsiteX9" fmla="*/ 4429285 w 5561013"/>
              <a:gd name="connsiteY9" fmla="*/ 1264055 h 5324475"/>
              <a:gd name="connsiteX10" fmla="*/ 3544888 w 5561013"/>
              <a:gd name="connsiteY10" fmla="*/ 1844152 h 5324475"/>
              <a:gd name="connsiteX11" fmla="*/ 3544888 w 5561013"/>
              <a:gd name="connsiteY11" fmla="*/ 869886 h 5324475"/>
              <a:gd name="connsiteX12" fmla="*/ 4556698 w 5561013"/>
              <a:gd name="connsiteY12" fmla="*/ 66675 h 5324475"/>
              <a:gd name="connsiteX13" fmla="*/ 1513682 w 5561013"/>
              <a:gd name="connsiteY13" fmla="*/ 0 h 5324475"/>
              <a:gd name="connsiteX14" fmla="*/ 3027363 w 5561013"/>
              <a:gd name="connsiteY14" fmla="*/ 2647365 h 5324475"/>
              <a:gd name="connsiteX15" fmla="*/ 1513682 w 5561013"/>
              <a:gd name="connsiteY15" fmla="*/ 5324475 h 5324475"/>
              <a:gd name="connsiteX16" fmla="*/ 0 w 5561013"/>
              <a:gd name="connsiteY16" fmla="*/ 2647365 h 5324475"/>
              <a:gd name="connsiteX17" fmla="*/ 1513682 w 5561013"/>
              <a:gd name="connsiteY1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561013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556698" y="66675"/>
                </a:moveTo>
                <a:cubicBezTo>
                  <a:pt x="5561013" y="66675"/>
                  <a:pt x="5561013" y="66675"/>
                  <a:pt x="5561013" y="66675"/>
                </a:cubicBezTo>
                <a:cubicBezTo>
                  <a:pt x="5561013" y="5257800"/>
                  <a:pt x="5561013" y="5257800"/>
                  <a:pt x="5561013" y="5257800"/>
                </a:cubicBezTo>
                <a:cubicBezTo>
                  <a:pt x="4429285" y="5257800"/>
                  <a:pt x="4429285" y="5257800"/>
                  <a:pt x="4429285" y="5257800"/>
                </a:cubicBezTo>
                <a:cubicBezTo>
                  <a:pt x="4429285" y="1264055"/>
                  <a:pt x="4429285" y="1264055"/>
                  <a:pt x="4429285" y="1264055"/>
                </a:cubicBezTo>
                <a:cubicBezTo>
                  <a:pt x="4159469" y="1487169"/>
                  <a:pt x="3852178" y="1680535"/>
                  <a:pt x="3544888" y="1844152"/>
                </a:cubicBezTo>
                <a:lnTo>
                  <a:pt x="3544888" y="869886"/>
                </a:lnTo>
                <a:cubicBezTo>
                  <a:pt x="3919632" y="661647"/>
                  <a:pt x="4286882" y="416221"/>
                  <a:pt x="4556698" y="66675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99221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FCFBDDB-1C1B-4C6C-B5A9-DF9D9A50502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0812" y="765175"/>
            <a:ext cx="6369050" cy="5324475"/>
          </a:xfrm>
          <a:custGeom>
            <a:avLst/>
            <a:gdLst>
              <a:gd name="connsiteX0" fmla="*/ 1513681 w 6369050"/>
              <a:gd name="connsiteY0" fmla="*/ 758515 h 5324475"/>
              <a:gd name="connsiteX1" fmla="*/ 1056579 w 6369050"/>
              <a:gd name="connsiteY1" fmla="*/ 2662238 h 5324475"/>
              <a:gd name="connsiteX2" fmla="*/ 1513681 w 6369050"/>
              <a:gd name="connsiteY2" fmla="*/ 4565961 h 5324475"/>
              <a:gd name="connsiteX3" fmla="*/ 1970783 w 6369050"/>
              <a:gd name="connsiteY3" fmla="*/ 2662238 h 5324475"/>
              <a:gd name="connsiteX4" fmla="*/ 1513681 w 6369050"/>
              <a:gd name="connsiteY4" fmla="*/ 758515 h 5324475"/>
              <a:gd name="connsiteX5" fmla="*/ 4788092 w 6369050"/>
              <a:gd name="connsiteY5" fmla="*/ 0 h 5324475"/>
              <a:gd name="connsiteX6" fmla="*/ 6316601 w 6369050"/>
              <a:gd name="connsiteY6" fmla="*/ 1338620 h 5324475"/>
              <a:gd name="connsiteX7" fmla="*/ 4375994 w 6369050"/>
              <a:gd name="connsiteY7" fmla="*/ 4454629 h 5324475"/>
              <a:gd name="connsiteX8" fmla="*/ 6369050 w 6369050"/>
              <a:gd name="connsiteY8" fmla="*/ 4454629 h 5324475"/>
              <a:gd name="connsiteX9" fmla="*/ 6369050 w 6369050"/>
              <a:gd name="connsiteY9" fmla="*/ 5257800 h 5324475"/>
              <a:gd name="connsiteX10" fmla="*/ 3267075 w 6369050"/>
              <a:gd name="connsiteY10" fmla="*/ 5257800 h 5324475"/>
              <a:gd name="connsiteX11" fmla="*/ 3267075 w 6369050"/>
              <a:gd name="connsiteY11" fmla="*/ 4343077 h 5324475"/>
              <a:gd name="connsiteX12" fmla="*/ 5260131 w 6369050"/>
              <a:gd name="connsiteY12" fmla="*/ 1264252 h 5324475"/>
              <a:gd name="connsiteX13" fmla="*/ 4863019 w 6369050"/>
              <a:gd name="connsiteY13" fmla="*/ 758551 h 5324475"/>
              <a:gd name="connsiteX14" fmla="*/ 4405964 w 6369050"/>
              <a:gd name="connsiteY14" fmla="*/ 1502229 h 5324475"/>
              <a:gd name="connsiteX15" fmla="*/ 3349495 w 6369050"/>
              <a:gd name="connsiteY15" fmla="*/ 1502229 h 5324475"/>
              <a:gd name="connsiteX16" fmla="*/ 4788092 w 6369050"/>
              <a:gd name="connsiteY16" fmla="*/ 0 h 5324475"/>
              <a:gd name="connsiteX17" fmla="*/ 1513681 w 6369050"/>
              <a:gd name="connsiteY17" fmla="*/ 0 h 5324475"/>
              <a:gd name="connsiteX18" fmla="*/ 3027363 w 6369050"/>
              <a:gd name="connsiteY18" fmla="*/ 2647365 h 5324475"/>
              <a:gd name="connsiteX19" fmla="*/ 1513681 w 6369050"/>
              <a:gd name="connsiteY19" fmla="*/ 5324475 h 5324475"/>
              <a:gd name="connsiteX20" fmla="*/ 0 w 6369050"/>
              <a:gd name="connsiteY20" fmla="*/ 2647365 h 5324475"/>
              <a:gd name="connsiteX21" fmla="*/ 1513681 w 6369050"/>
              <a:gd name="connsiteY21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369050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90" y="758515"/>
                  <a:pt x="1513681" y="758515"/>
                </a:cubicBezTo>
                <a:close/>
                <a:moveTo>
                  <a:pt x="4788092" y="0"/>
                </a:moveTo>
                <a:cubicBezTo>
                  <a:pt x="5694707" y="0"/>
                  <a:pt x="6316601" y="364402"/>
                  <a:pt x="6316601" y="1338620"/>
                </a:cubicBezTo>
                <a:cubicBezTo>
                  <a:pt x="6316601" y="2506193"/>
                  <a:pt x="4945438" y="3829939"/>
                  <a:pt x="4375994" y="4454629"/>
                </a:cubicBezTo>
                <a:cubicBezTo>
                  <a:pt x="6369050" y="4454629"/>
                  <a:pt x="6369050" y="4454629"/>
                  <a:pt x="6369050" y="4454629"/>
                </a:cubicBezTo>
                <a:cubicBezTo>
                  <a:pt x="6369050" y="5257800"/>
                  <a:pt x="6369050" y="5257800"/>
                  <a:pt x="6369050" y="5257800"/>
                </a:cubicBezTo>
                <a:lnTo>
                  <a:pt x="3267075" y="5257800"/>
                </a:lnTo>
                <a:cubicBezTo>
                  <a:pt x="3267075" y="4343077"/>
                  <a:pt x="3267075" y="4343077"/>
                  <a:pt x="3267075" y="4343077"/>
                </a:cubicBezTo>
                <a:cubicBezTo>
                  <a:pt x="4915467" y="2164102"/>
                  <a:pt x="5260131" y="1911251"/>
                  <a:pt x="5260131" y="1264252"/>
                </a:cubicBezTo>
                <a:cubicBezTo>
                  <a:pt x="5260131" y="1003965"/>
                  <a:pt x="5162726" y="758551"/>
                  <a:pt x="4863019" y="758551"/>
                </a:cubicBezTo>
                <a:cubicBezTo>
                  <a:pt x="4428443" y="758551"/>
                  <a:pt x="4405964" y="1167574"/>
                  <a:pt x="4405964" y="1502229"/>
                </a:cubicBezTo>
                <a:cubicBezTo>
                  <a:pt x="3349495" y="1502229"/>
                  <a:pt x="3349495" y="1502229"/>
                  <a:pt x="3349495" y="1502229"/>
                </a:cubicBezTo>
                <a:cubicBezTo>
                  <a:pt x="3274568" y="535448"/>
                  <a:pt x="3821534" y="0"/>
                  <a:pt x="4788092" y="0"/>
                </a:cubicBezTo>
                <a:close/>
                <a:moveTo>
                  <a:pt x="1513681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78844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Bildplatzhalter 19">
            <a:extLst>
              <a:ext uri="{FF2B5EF4-FFF2-40B4-BE49-F238E27FC236}">
                <a16:creationId xmlns:a16="http://schemas.microsoft.com/office/drawing/2014/main" id="{4A7BACB7-0FFC-41F1-9652-1A1D53E1884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5736" y="766763"/>
            <a:ext cx="6340475" cy="5324475"/>
          </a:xfrm>
          <a:custGeom>
            <a:avLst/>
            <a:gdLst>
              <a:gd name="connsiteX0" fmla="*/ 1513682 w 6340475"/>
              <a:gd name="connsiteY0" fmla="*/ 758515 h 5324475"/>
              <a:gd name="connsiteX1" fmla="*/ 1056580 w 6340475"/>
              <a:gd name="connsiteY1" fmla="*/ 2662238 h 5324475"/>
              <a:gd name="connsiteX2" fmla="*/ 1513682 w 6340475"/>
              <a:gd name="connsiteY2" fmla="*/ 4565961 h 5324475"/>
              <a:gd name="connsiteX3" fmla="*/ 1970784 w 6340475"/>
              <a:gd name="connsiteY3" fmla="*/ 2662238 h 5324475"/>
              <a:gd name="connsiteX4" fmla="*/ 1513682 w 6340475"/>
              <a:gd name="connsiteY4" fmla="*/ 758515 h 5324475"/>
              <a:gd name="connsiteX5" fmla="*/ 4826263 w 6340475"/>
              <a:gd name="connsiteY5" fmla="*/ 0 h 5324475"/>
              <a:gd name="connsiteX6" fmla="*/ 6258018 w 6340475"/>
              <a:gd name="connsiteY6" fmla="*/ 1383174 h 5324475"/>
              <a:gd name="connsiteX7" fmla="*/ 5545889 w 6340475"/>
              <a:gd name="connsiteY7" fmla="*/ 2535819 h 5324475"/>
              <a:gd name="connsiteX8" fmla="*/ 5545889 w 6340475"/>
              <a:gd name="connsiteY8" fmla="*/ 2550691 h 5324475"/>
              <a:gd name="connsiteX9" fmla="*/ 6340475 w 6340475"/>
              <a:gd name="connsiteY9" fmla="*/ 3814882 h 5324475"/>
              <a:gd name="connsiteX10" fmla="*/ 4706326 w 6340475"/>
              <a:gd name="connsiteY10" fmla="*/ 5324475 h 5324475"/>
              <a:gd name="connsiteX11" fmla="*/ 3267075 w 6340475"/>
              <a:gd name="connsiteY11" fmla="*/ 3852064 h 5324475"/>
              <a:gd name="connsiteX12" fmla="*/ 4324025 w 6340475"/>
              <a:gd name="connsiteY12" fmla="*/ 3852064 h 5324475"/>
              <a:gd name="connsiteX13" fmla="*/ 4766295 w 6340475"/>
              <a:gd name="connsiteY13" fmla="*/ 4565961 h 5324475"/>
              <a:gd name="connsiteX14" fmla="*/ 5283525 w 6340475"/>
              <a:gd name="connsiteY14" fmla="*/ 3762827 h 5324475"/>
              <a:gd name="connsiteX15" fmla="*/ 4301536 w 6340475"/>
              <a:gd name="connsiteY15" fmla="*/ 2967131 h 5324475"/>
              <a:gd name="connsiteX16" fmla="*/ 4301536 w 6340475"/>
              <a:gd name="connsiteY16" fmla="*/ 2141688 h 5324475"/>
              <a:gd name="connsiteX17" fmla="*/ 5201068 w 6340475"/>
              <a:gd name="connsiteY17" fmla="*/ 1375737 h 5324475"/>
              <a:gd name="connsiteX18" fmla="*/ 4796279 w 6340475"/>
              <a:gd name="connsiteY18" fmla="*/ 758515 h 5324475"/>
              <a:gd name="connsiteX19" fmla="*/ 4383993 w 6340475"/>
              <a:gd name="connsiteY19" fmla="*/ 1360865 h 5324475"/>
              <a:gd name="connsiteX20" fmla="*/ 3327044 w 6340475"/>
              <a:gd name="connsiteY20" fmla="*/ 1360865 h 5324475"/>
              <a:gd name="connsiteX21" fmla="*/ 3686856 w 6340475"/>
              <a:gd name="connsiteY21" fmla="*/ 275148 h 5324475"/>
              <a:gd name="connsiteX22" fmla="*/ 4826263 w 6340475"/>
              <a:gd name="connsiteY22" fmla="*/ 0 h 5324475"/>
              <a:gd name="connsiteX23" fmla="*/ 1513682 w 6340475"/>
              <a:gd name="connsiteY23" fmla="*/ 0 h 5324475"/>
              <a:gd name="connsiteX24" fmla="*/ 3027363 w 6340475"/>
              <a:gd name="connsiteY24" fmla="*/ 2647365 h 5324475"/>
              <a:gd name="connsiteX25" fmla="*/ 1513682 w 6340475"/>
              <a:gd name="connsiteY25" fmla="*/ 5324475 h 5324475"/>
              <a:gd name="connsiteX26" fmla="*/ 0 w 6340475"/>
              <a:gd name="connsiteY26" fmla="*/ 2647365 h 5324475"/>
              <a:gd name="connsiteX27" fmla="*/ 1513682 w 6340475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4047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26263" y="0"/>
                </a:moveTo>
                <a:cubicBezTo>
                  <a:pt x="5800756" y="0"/>
                  <a:pt x="6258018" y="394130"/>
                  <a:pt x="6258018" y="1383174"/>
                </a:cubicBezTo>
                <a:cubicBezTo>
                  <a:pt x="6258018" y="1873977"/>
                  <a:pt x="6115592" y="2454018"/>
                  <a:pt x="5545889" y="2535819"/>
                </a:cubicBezTo>
                <a:cubicBezTo>
                  <a:pt x="5545889" y="2550691"/>
                  <a:pt x="5545889" y="2550691"/>
                  <a:pt x="5545889" y="2550691"/>
                </a:cubicBezTo>
                <a:cubicBezTo>
                  <a:pt x="6228033" y="2677110"/>
                  <a:pt x="6340475" y="3212533"/>
                  <a:pt x="6340475" y="3814882"/>
                </a:cubicBezTo>
                <a:cubicBezTo>
                  <a:pt x="6340475" y="4885727"/>
                  <a:pt x="5763275" y="5324475"/>
                  <a:pt x="4706326" y="5324475"/>
                </a:cubicBezTo>
                <a:cubicBezTo>
                  <a:pt x="3671864" y="5324475"/>
                  <a:pt x="3267075" y="4960091"/>
                  <a:pt x="3267075" y="3852064"/>
                </a:cubicBezTo>
                <a:cubicBezTo>
                  <a:pt x="4324025" y="3852064"/>
                  <a:pt x="4324025" y="3852064"/>
                  <a:pt x="4324025" y="3852064"/>
                </a:cubicBezTo>
                <a:cubicBezTo>
                  <a:pt x="4324025" y="4194140"/>
                  <a:pt x="4309033" y="4565961"/>
                  <a:pt x="4766295" y="4565961"/>
                </a:cubicBezTo>
                <a:cubicBezTo>
                  <a:pt x="5246045" y="4565961"/>
                  <a:pt x="5283525" y="4127212"/>
                  <a:pt x="5283525" y="3762827"/>
                </a:cubicBezTo>
                <a:cubicBezTo>
                  <a:pt x="5283525" y="3011749"/>
                  <a:pt x="5036154" y="2967131"/>
                  <a:pt x="4301536" y="2967131"/>
                </a:cubicBezTo>
                <a:cubicBezTo>
                  <a:pt x="4301536" y="2141688"/>
                  <a:pt x="4301536" y="2141688"/>
                  <a:pt x="4301536" y="2141688"/>
                </a:cubicBezTo>
                <a:cubicBezTo>
                  <a:pt x="4991177" y="2171434"/>
                  <a:pt x="5201068" y="2097070"/>
                  <a:pt x="5201068" y="1375737"/>
                </a:cubicBezTo>
                <a:cubicBezTo>
                  <a:pt x="5201068" y="1093153"/>
                  <a:pt x="5156092" y="758515"/>
                  <a:pt x="4796279" y="758515"/>
                </a:cubicBezTo>
                <a:cubicBezTo>
                  <a:pt x="4413978" y="758515"/>
                  <a:pt x="4383993" y="1063408"/>
                  <a:pt x="4383993" y="1360865"/>
                </a:cubicBezTo>
                <a:lnTo>
                  <a:pt x="3327044" y="1360865"/>
                </a:lnTo>
                <a:cubicBezTo>
                  <a:pt x="3327044" y="825443"/>
                  <a:pt x="3446981" y="483367"/>
                  <a:pt x="3686856" y="275148"/>
                </a:cubicBezTo>
                <a:cubicBezTo>
                  <a:pt x="3926732" y="74364"/>
                  <a:pt x="4301536" y="0"/>
                  <a:pt x="4826263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 anchor="t">
            <a:noAutofit/>
          </a:bodyPr>
          <a:lstStyle>
            <a:lvl1pPr algn="l"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279071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AutoShape 8">
            <a:extLst>
              <a:ext uri="{FF2B5EF4-FFF2-40B4-BE49-F238E27FC236}">
                <a16:creationId xmlns:a16="http://schemas.microsoft.com/office/drawing/2014/main" id="{CC3A3E53-F4B8-4831-8E8A-2BCF39C93BFC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65763" y="768350"/>
            <a:ext cx="6396037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7686F10E-6BEB-4F49-9079-2FC10BB83F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62589" y="765175"/>
            <a:ext cx="6402387" cy="5324475"/>
          </a:xfrm>
          <a:custGeom>
            <a:avLst/>
            <a:gdLst>
              <a:gd name="connsiteX0" fmla="*/ 5102190 w 6402387"/>
              <a:gd name="connsiteY0" fmla="*/ 798690 h 5324475"/>
              <a:gd name="connsiteX1" fmla="*/ 4150460 w 6402387"/>
              <a:gd name="connsiteY1" fmla="*/ 3267821 h 5324475"/>
              <a:gd name="connsiteX2" fmla="*/ 4648806 w 6402387"/>
              <a:gd name="connsiteY2" fmla="*/ 3267821 h 5324475"/>
              <a:gd name="connsiteX3" fmla="*/ 5049732 w 6402387"/>
              <a:gd name="connsiteY3" fmla="*/ 3267821 h 5324475"/>
              <a:gd name="connsiteX4" fmla="*/ 5117177 w 6402387"/>
              <a:gd name="connsiteY4" fmla="*/ 798690 h 5324475"/>
              <a:gd name="connsiteX5" fmla="*/ 5102190 w 6402387"/>
              <a:gd name="connsiteY5" fmla="*/ 798690 h 5324475"/>
              <a:gd name="connsiteX6" fmla="*/ 1513681 w 6402387"/>
              <a:gd name="connsiteY6" fmla="*/ 758515 h 5324475"/>
              <a:gd name="connsiteX7" fmla="*/ 1056579 w 6402387"/>
              <a:gd name="connsiteY7" fmla="*/ 2662238 h 5324475"/>
              <a:gd name="connsiteX8" fmla="*/ 1513681 w 6402387"/>
              <a:gd name="connsiteY8" fmla="*/ 4565961 h 5324475"/>
              <a:gd name="connsiteX9" fmla="*/ 1970783 w 6402387"/>
              <a:gd name="connsiteY9" fmla="*/ 2662238 h 5324475"/>
              <a:gd name="connsiteX10" fmla="*/ 1513681 w 6402387"/>
              <a:gd name="connsiteY10" fmla="*/ 758515 h 5324475"/>
              <a:gd name="connsiteX11" fmla="*/ 4607590 w 6402387"/>
              <a:gd name="connsiteY11" fmla="*/ 69850 h 5324475"/>
              <a:gd name="connsiteX12" fmla="*/ 5997714 w 6402387"/>
              <a:gd name="connsiteY12" fmla="*/ 69850 h 5324475"/>
              <a:gd name="connsiteX13" fmla="*/ 5997714 w 6402387"/>
              <a:gd name="connsiteY13" fmla="*/ 3267821 h 5324475"/>
              <a:gd name="connsiteX14" fmla="*/ 6402387 w 6402387"/>
              <a:gd name="connsiteY14" fmla="*/ 3267821 h 5324475"/>
              <a:gd name="connsiteX15" fmla="*/ 6402387 w 6402387"/>
              <a:gd name="connsiteY15" fmla="*/ 4071032 h 5324475"/>
              <a:gd name="connsiteX16" fmla="*/ 5997714 w 6402387"/>
              <a:gd name="connsiteY16" fmla="*/ 4071032 h 5324475"/>
              <a:gd name="connsiteX17" fmla="*/ 5997714 w 6402387"/>
              <a:gd name="connsiteY17" fmla="*/ 5260975 h 5324475"/>
              <a:gd name="connsiteX18" fmla="*/ 4963552 w 6402387"/>
              <a:gd name="connsiteY18" fmla="*/ 5260975 h 5324475"/>
              <a:gd name="connsiteX19" fmla="*/ 4963552 w 6402387"/>
              <a:gd name="connsiteY19" fmla="*/ 4071032 h 5324475"/>
              <a:gd name="connsiteX20" fmla="*/ 4648806 w 6402387"/>
              <a:gd name="connsiteY20" fmla="*/ 4071032 h 5324475"/>
              <a:gd name="connsiteX21" fmla="*/ 3344862 w 6402387"/>
              <a:gd name="connsiteY21" fmla="*/ 4071032 h 5324475"/>
              <a:gd name="connsiteX22" fmla="*/ 3344862 w 6402387"/>
              <a:gd name="connsiteY22" fmla="*/ 3026114 h 5324475"/>
              <a:gd name="connsiteX23" fmla="*/ 4607590 w 6402387"/>
              <a:gd name="connsiteY23" fmla="*/ 69850 h 5324475"/>
              <a:gd name="connsiteX24" fmla="*/ 1513681 w 6402387"/>
              <a:gd name="connsiteY24" fmla="*/ 0 h 5324475"/>
              <a:gd name="connsiteX25" fmla="*/ 3027362 w 6402387"/>
              <a:gd name="connsiteY25" fmla="*/ 2647365 h 5324475"/>
              <a:gd name="connsiteX26" fmla="*/ 1513681 w 6402387"/>
              <a:gd name="connsiteY26" fmla="*/ 5324475 h 5324475"/>
              <a:gd name="connsiteX27" fmla="*/ 0 w 6402387"/>
              <a:gd name="connsiteY27" fmla="*/ 2647365 h 5324475"/>
              <a:gd name="connsiteX28" fmla="*/ 1513681 w 6402387"/>
              <a:gd name="connsiteY28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6402387" h="5324475">
                <a:moveTo>
                  <a:pt x="5102190" y="798690"/>
                </a:moveTo>
                <a:cubicBezTo>
                  <a:pt x="5102190" y="798690"/>
                  <a:pt x="5102190" y="798690"/>
                  <a:pt x="4150460" y="3267821"/>
                </a:cubicBezTo>
                <a:cubicBezTo>
                  <a:pt x="4150460" y="3267821"/>
                  <a:pt x="4150460" y="3267821"/>
                  <a:pt x="4648806" y="3267821"/>
                </a:cubicBezTo>
                <a:cubicBezTo>
                  <a:pt x="4648806" y="3267821"/>
                  <a:pt x="4648806" y="3267821"/>
                  <a:pt x="5049732" y="3267821"/>
                </a:cubicBezTo>
                <a:cubicBezTo>
                  <a:pt x="5049732" y="3267821"/>
                  <a:pt x="5049732" y="3267821"/>
                  <a:pt x="5117177" y="798690"/>
                </a:cubicBezTo>
                <a:cubicBezTo>
                  <a:pt x="5117177" y="798690"/>
                  <a:pt x="5117177" y="798690"/>
                  <a:pt x="5102190" y="798690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607590" y="69850"/>
                </a:moveTo>
                <a:cubicBezTo>
                  <a:pt x="4607590" y="69850"/>
                  <a:pt x="4607590" y="69850"/>
                  <a:pt x="5997714" y="69850"/>
                </a:cubicBezTo>
                <a:cubicBezTo>
                  <a:pt x="5997714" y="69850"/>
                  <a:pt x="5997714" y="69850"/>
                  <a:pt x="5997714" y="3267821"/>
                </a:cubicBezTo>
                <a:lnTo>
                  <a:pt x="6402387" y="3267821"/>
                </a:lnTo>
                <a:cubicBezTo>
                  <a:pt x="6402387" y="3267821"/>
                  <a:pt x="6402387" y="3267821"/>
                  <a:pt x="6402387" y="4071032"/>
                </a:cubicBezTo>
                <a:cubicBezTo>
                  <a:pt x="6402387" y="4071032"/>
                  <a:pt x="6402387" y="4071032"/>
                  <a:pt x="5997714" y="4071032"/>
                </a:cubicBezTo>
                <a:cubicBezTo>
                  <a:pt x="5997714" y="4071032"/>
                  <a:pt x="5997714" y="4071032"/>
                  <a:pt x="5997714" y="5260975"/>
                </a:cubicBezTo>
                <a:cubicBezTo>
                  <a:pt x="5997714" y="5260975"/>
                  <a:pt x="5997714" y="5260975"/>
                  <a:pt x="4963552" y="5260975"/>
                </a:cubicBezTo>
                <a:cubicBezTo>
                  <a:pt x="4963552" y="5260975"/>
                  <a:pt x="4963552" y="5260975"/>
                  <a:pt x="4963552" y="4071032"/>
                </a:cubicBezTo>
                <a:cubicBezTo>
                  <a:pt x="4963552" y="4071032"/>
                  <a:pt x="4963552" y="4071032"/>
                  <a:pt x="4648806" y="4071032"/>
                </a:cubicBezTo>
                <a:cubicBezTo>
                  <a:pt x="4648806" y="4071032"/>
                  <a:pt x="4648806" y="4071032"/>
                  <a:pt x="3344862" y="4071032"/>
                </a:cubicBezTo>
                <a:cubicBezTo>
                  <a:pt x="3344862" y="4071032"/>
                  <a:pt x="3344862" y="4071032"/>
                  <a:pt x="3344862" y="3026114"/>
                </a:cubicBezTo>
                <a:cubicBezTo>
                  <a:pt x="4603843" y="88443"/>
                  <a:pt x="4600096" y="69850"/>
                  <a:pt x="4607590" y="6985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4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54828693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0B12AE07-BDEA-42C6-960C-BEF6558549C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59414" y="765176"/>
            <a:ext cx="6376987" cy="5324475"/>
          </a:xfrm>
          <a:custGeom>
            <a:avLst/>
            <a:gdLst>
              <a:gd name="connsiteX0" fmla="*/ 1513681 w 6376987"/>
              <a:gd name="connsiteY0" fmla="*/ 758515 h 5324475"/>
              <a:gd name="connsiteX1" fmla="*/ 1056579 w 6376987"/>
              <a:gd name="connsiteY1" fmla="*/ 2662238 h 5324475"/>
              <a:gd name="connsiteX2" fmla="*/ 1513681 w 6376987"/>
              <a:gd name="connsiteY2" fmla="*/ 4565961 h 5324475"/>
              <a:gd name="connsiteX3" fmla="*/ 1970783 w 6376987"/>
              <a:gd name="connsiteY3" fmla="*/ 2662238 h 5324475"/>
              <a:gd name="connsiteX4" fmla="*/ 1513681 w 6376987"/>
              <a:gd name="connsiteY4" fmla="*/ 758515 h 5324475"/>
              <a:gd name="connsiteX5" fmla="*/ 3453855 w 6376987"/>
              <a:gd name="connsiteY5" fmla="*/ 66675 h 5324475"/>
              <a:gd name="connsiteX6" fmla="*/ 6189607 w 6376987"/>
              <a:gd name="connsiteY6" fmla="*/ 66675 h 5324475"/>
              <a:gd name="connsiteX7" fmla="*/ 6189607 w 6376987"/>
              <a:gd name="connsiteY7" fmla="*/ 869847 h 5324475"/>
              <a:gd name="connsiteX8" fmla="*/ 4488194 w 6376987"/>
              <a:gd name="connsiteY8" fmla="*/ 869847 h 5324475"/>
              <a:gd name="connsiteX9" fmla="*/ 4488194 w 6376987"/>
              <a:gd name="connsiteY9" fmla="*/ 2163846 h 5324475"/>
              <a:gd name="connsiteX10" fmla="*/ 4503184 w 6376987"/>
              <a:gd name="connsiteY10" fmla="*/ 2178719 h 5324475"/>
              <a:gd name="connsiteX11" fmla="*/ 5260201 w 6376987"/>
              <a:gd name="connsiteY11" fmla="*/ 1829191 h 5324475"/>
              <a:gd name="connsiteX12" fmla="*/ 6376987 w 6376987"/>
              <a:gd name="connsiteY12" fmla="*/ 3539649 h 5324475"/>
              <a:gd name="connsiteX13" fmla="*/ 4780507 w 6376987"/>
              <a:gd name="connsiteY13" fmla="*/ 5324475 h 5324475"/>
              <a:gd name="connsiteX14" fmla="*/ 3393893 w 6376987"/>
              <a:gd name="connsiteY14" fmla="*/ 4037913 h 5324475"/>
              <a:gd name="connsiteX15" fmla="*/ 4450718 w 6376987"/>
              <a:gd name="connsiteY15" fmla="*/ 4037913 h 5324475"/>
              <a:gd name="connsiteX16" fmla="*/ 4525670 w 6376987"/>
              <a:gd name="connsiteY16" fmla="*/ 4409752 h 5324475"/>
              <a:gd name="connsiteX17" fmla="*/ 4847964 w 6376987"/>
              <a:gd name="connsiteY17" fmla="*/ 4565924 h 5324475"/>
              <a:gd name="connsiteX18" fmla="*/ 5320162 w 6376987"/>
              <a:gd name="connsiteY18" fmla="*/ 3539649 h 5324475"/>
              <a:gd name="connsiteX19" fmla="*/ 4870449 w 6376987"/>
              <a:gd name="connsiteY19" fmla="*/ 2498501 h 5324475"/>
              <a:gd name="connsiteX20" fmla="*/ 4473203 w 6376987"/>
              <a:gd name="connsiteY20" fmla="*/ 3078569 h 5324475"/>
              <a:gd name="connsiteX21" fmla="*/ 3453855 w 6376987"/>
              <a:gd name="connsiteY21" fmla="*/ 3078569 h 5324475"/>
              <a:gd name="connsiteX22" fmla="*/ 3453855 w 6376987"/>
              <a:gd name="connsiteY22" fmla="*/ 66675 h 5324475"/>
              <a:gd name="connsiteX23" fmla="*/ 1513681 w 6376987"/>
              <a:gd name="connsiteY23" fmla="*/ 0 h 5324475"/>
              <a:gd name="connsiteX24" fmla="*/ 3027362 w 6376987"/>
              <a:gd name="connsiteY24" fmla="*/ 2647365 h 5324475"/>
              <a:gd name="connsiteX25" fmla="*/ 1513681 w 6376987"/>
              <a:gd name="connsiteY25" fmla="*/ 5324475 h 5324475"/>
              <a:gd name="connsiteX26" fmla="*/ 0 w 6376987"/>
              <a:gd name="connsiteY26" fmla="*/ 2647365 h 5324475"/>
              <a:gd name="connsiteX27" fmla="*/ 1513681 w 6376987"/>
              <a:gd name="connsiteY27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76987" h="5324475"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3453855" y="66675"/>
                </a:moveTo>
                <a:cubicBezTo>
                  <a:pt x="6189607" y="66675"/>
                  <a:pt x="6189607" y="66675"/>
                  <a:pt x="6189607" y="66675"/>
                </a:cubicBezTo>
                <a:cubicBezTo>
                  <a:pt x="6189607" y="869847"/>
                  <a:pt x="6189607" y="869847"/>
                  <a:pt x="6189607" y="869847"/>
                </a:cubicBezTo>
                <a:cubicBezTo>
                  <a:pt x="4488194" y="869847"/>
                  <a:pt x="4488194" y="869847"/>
                  <a:pt x="4488194" y="869847"/>
                </a:cubicBezTo>
                <a:lnTo>
                  <a:pt x="4488194" y="2163846"/>
                </a:lnTo>
                <a:cubicBezTo>
                  <a:pt x="4503184" y="2178719"/>
                  <a:pt x="4503184" y="2178719"/>
                  <a:pt x="4503184" y="2178719"/>
                </a:cubicBezTo>
                <a:cubicBezTo>
                  <a:pt x="4668079" y="1933306"/>
                  <a:pt x="4952897" y="1829191"/>
                  <a:pt x="5260201" y="1829191"/>
                </a:cubicBezTo>
                <a:cubicBezTo>
                  <a:pt x="6122150" y="1829191"/>
                  <a:pt x="6376987" y="2416696"/>
                  <a:pt x="6376987" y="3539649"/>
                </a:cubicBezTo>
                <a:cubicBezTo>
                  <a:pt x="6376987" y="4930326"/>
                  <a:pt x="5852322" y="5324475"/>
                  <a:pt x="4780507" y="5324475"/>
                </a:cubicBezTo>
                <a:cubicBezTo>
                  <a:pt x="3911062" y="5324475"/>
                  <a:pt x="3363912" y="4967510"/>
                  <a:pt x="3393893" y="4037913"/>
                </a:cubicBezTo>
                <a:cubicBezTo>
                  <a:pt x="4450718" y="4037913"/>
                  <a:pt x="4450718" y="4037913"/>
                  <a:pt x="4450718" y="4037913"/>
                </a:cubicBezTo>
                <a:cubicBezTo>
                  <a:pt x="4450718" y="4179212"/>
                  <a:pt x="4465708" y="4313074"/>
                  <a:pt x="4525670" y="4409752"/>
                </a:cubicBezTo>
                <a:cubicBezTo>
                  <a:pt x="4585631" y="4506430"/>
                  <a:pt x="4683069" y="4565924"/>
                  <a:pt x="4847964" y="4565924"/>
                </a:cubicBezTo>
                <a:cubicBezTo>
                  <a:pt x="5267696" y="4565924"/>
                  <a:pt x="5320162" y="4246143"/>
                  <a:pt x="5320162" y="3539649"/>
                </a:cubicBezTo>
                <a:cubicBezTo>
                  <a:pt x="5320162" y="3204994"/>
                  <a:pt x="5350143" y="2498501"/>
                  <a:pt x="4870449" y="2498501"/>
                </a:cubicBezTo>
                <a:cubicBezTo>
                  <a:pt x="4563146" y="2498501"/>
                  <a:pt x="4473203" y="2840592"/>
                  <a:pt x="4473203" y="3078569"/>
                </a:cubicBezTo>
                <a:cubicBezTo>
                  <a:pt x="3453855" y="3078569"/>
                  <a:pt x="3453855" y="3078569"/>
                  <a:pt x="3453855" y="3078569"/>
                </a:cubicBezTo>
                <a:cubicBezTo>
                  <a:pt x="3453855" y="66675"/>
                  <a:pt x="3453855" y="66675"/>
                  <a:pt x="3453855" y="66675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23544645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Bildplatzhalter 24">
            <a:extLst>
              <a:ext uri="{FF2B5EF4-FFF2-40B4-BE49-F238E27FC236}">
                <a16:creationId xmlns:a16="http://schemas.microsoft.com/office/drawing/2014/main" id="{87FBB8D6-D566-4BAB-A705-2AE0C793D64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4813" y="765176"/>
            <a:ext cx="6351587" cy="5324475"/>
          </a:xfrm>
          <a:custGeom>
            <a:avLst/>
            <a:gdLst>
              <a:gd name="connsiteX0" fmla="*/ 4818659 w 6351587"/>
              <a:gd name="connsiteY0" fmla="*/ 2617619 h 5324475"/>
              <a:gd name="connsiteX1" fmla="*/ 4372648 w 6351587"/>
              <a:gd name="connsiteY1" fmla="*/ 3651281 h 5324475"/>
              <a:gd name="connsiteX2" fmla="*/ 4799919 w 6351587"/>
              <a:gd name="connsiteY2" fmla="*/ 4565961 h 5324475"/>
              <a:gd name="connsiteX3" fmla="*/ 5294653 w 6351587"/>
              <a:gd name="connsiteY3" fmla="*/ 3562044 h 5324475"/>
              <a:gd name="connsiteX4" fmla="*/ 4818659 w 6351587"/>
              <a:gd name="connsiteY4" fmla="*/ 2617619 h 5324475"/>
              <a:gd name="connsiteX5" fmla="*/ 1513681 w 6351587"/>
              <a:gd name="connsiteY5" fmla="*/ 758515 h 5324475"/>
              <a:gd name="connsiteX6" fmla="*/ 1056579 w 6351587"/>
              <a:gd name="connsiteY6" fmla="*/ 2662238 h 5324475"/>
              <a:gd name="connsiteX7" fmla="*/ 1513681 w 6351587"/>
              <a:gd name="connsiteY7" fmla="*/ 4565961 h 5324475"/>
              <a:gd name="connsiteX8" fmla="*/ 1970783 w 6351587"/>
              <a:gd name="connsiteY8" fmla="*/ 2662238 h 5324475"/>
              <a:gd name="connsiteX9" fmla="*/ 1513681 w 6351587"/>
              <a:gd name="connsiteY9" fmla="*/ 758515 h 5324475"/>
              <a:gd name="connsiteX10" fmla="*/ 4923602 w 6351587"/>
              <a:gd name="connsiteY10" fmla="*/ 0 h 5324475"/>
              <a:gd name="connsiteX11" fmla="*/ 6302863 w 6351587"/>
              <a:gd name="connsiteY11" fmla="*/ 1186109 h 5324475"/>
              <a:gd name="connsiteX12" fmla="*/ 5200954 w 6351587"/>
              <a:gd name="connsiteY12" fmla="*/ 1186109 h 5324475"/>
              <a:gd name="connsiteX13" fmla="*/ 5133490 w 6351587"/>
              <a:gd name="connsiteY13" fmla="*/ 855188 h 5324475"/>
              <a:gd name="connsiteX14" fmla="*/ 4833651 w 6351587"/>
              <a:gd name="connsiteY14" fmla="*/ 713896 h 5324475"/>
              <a:gd name="connsiteX15" fmla="*/ 4353908 w 6351587"/>
              <a:gd name="connsiteY15" fmla="*/ 2260671 h 5324475"/>
              <a:gd name="connsiteX16" fmla="*/ 5193458 w 6351587"/>
              <a:gd name="connsiteY16" fmla="*/ 1903723 h 5324475"/>
              <a:gd name="connsiteX17" fmla="*/ 6351587 w 6351587"/>
              <a:gd name="connsiteY17" fmla="*/ 3554608 h 5324475"/>
              <a:gd name="connsiteX18" fmla="*/ 4799919 w 6351587"/>
              <a:gd name="connsiteY18" fmla="*/ 5324475 h 5324475"/>
              <a:gd name="connsiteX19" fmla="*/ 4777431 w 6351587"/>
              <a:gd name="connsiteY19" fmla="*/ 5324475 h 5324475"/>
              <a:gd name="connsiteX20" fmla="*/ 3319462 w 6351587"/>
              <a:gd name="connsiteY20" fmla="*/ 3100986 h 5324475"/>
              <a:gd name="connsiteX21" fmla="*/ 4923602 w 6351587"/>
              <a:gd name="connsiteY21" fmla="*/ 0 h 5324475"/>
              <a:gd name="connsiteX22" fmla="*/ 1513681 w 6351587"/>
              <a:gd name="connsiteY22" fmla="*/ 0 h 5324475"/>
              <a:gd name="connsiteX23" fmla="*/ 3027362 w 6351587"/>
              <a:gd name="connsiteY23" fmla="*/ 2647365 h 5324475"/>
              <a:gd name="connsiteX24" fmla="*/ 1513681 w 6351587"/>
              <a:gd name="connsiteY24" fmla="*/ 5324475 h 5324475"/>
              <a:gd name="connsiteX25" fmla="*/ 0 w 6351587"/>
              <a:gd name="connsiteY25" fmla="*/ 2647365 h 5324475"/>
              <a:gd name="connsiteX26" fmla="*/ 1513681 w 6351587"/>
              <a:gd name="connsiteY2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351587" h="5324475">
                <a:moveTo>
                  <a:pt x="4818659" y="2617619"/>
                </a:moveTo>
                <a:cubicBezTo>
                  <a:pt x="4406379" y="2617619"/>
                  <a:pt x="4372648" y="2996876"/>
                  <a:pt x="4372648" y="3651281"/>
                </a:cubicBezTo>
                <a:cubicBezTo>
                  <a:pt x="4372648" y="3956174"/>
                  <a:pt x="4380143" y="4558524"/>
                  <a:pt x="4799919" y="4565961"/>
                </a:cubicBezTo>
                <a:cubicBezTo>
                  <a:pt x="5159726" y="4565961"/>
                  <a:pt x="5294653" y="4361459"/>
                  <a:pt x="5294653" y="3562044"/>
                </a:cubicBezTo>
                <a:cubicBezTo>
                  <a:pt x="5294653" y="2907639"/>
                  <a:pt x="5215946" y="2617619"/>
                  <a:pt x="4818659" y="2617619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7" y="4565961"/>
                  <a:pt x="1513681" y="4565961"/>
                </a:cubicBezTo>
                <a:cubicBezTo>
                  <a:pt x="1933316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923602" y="0"/>
                </a:moveTo>
                <a:cubicBezTo>
                  <a:pt x="5718177" y="0"/>
                  <a:pt x="6310359" y="338357"/>
                  <a:pt x="6302863" y="1186109"/>
                </a:cubicBezTo>
                <a:cubicBezTo>
                  <a:pt x="6302863" y="1186109"/>
                  <a:pt x="6302863" y="1186109"/>
                  <a:pt x="5200954" y="1186109"/>
                </a:cubicBezTo>
                <a:cubicBezTo>
                  <a:pt x="5208450" y="1052253"/>
                  <a:pt x="5185962" y="936989"/>
                  <a:pt x="5133490" y="855188"/>
                </a:cubicBezTo>
                <a:cubicBezTo>
                  <a:pt x="5073522" y="765951"/>
                  <a:pt x="4983570" y="713896"/>
                  <a:pt x="4833651" y="713896"/>
                </a:cubicBezTo>
                <a:cubicBezTo>
                  <a:pt x="4368900" y="713896"/>
                  <a:pt x="4353908" y="944425"/>
                  <a:pt x="4353908" y="2260671"/>
                </a:cubicBezTo>
                <a:cubicBezTo>
                  <a:pt x="4646251" y="2007833"/>
                  <a:pt x="4803667" y="1903723"/>
                  <a:pt x="5193458" y="1903723"/>
                </a:cubicBezTo>
                <a:cubicBezTo>
                  <a:pt x="6167935" y="1903723"/>
                  <a:pt x="6351587" y="2758911"/>
                  <a:pt x="6351587" y="3554608"/>
                </a:cubicBezTo>
                <a:cubicBezTo>
                  <a:pt x="6351587" y="4621734"/>
                  <a:pt x="5954300" y="5309602"/>
                  <a:pt x="4799919" y="5324475"/>
                </a:cubicBezTo>
                <a:cubicBezTo>
                  <a:pt x="4799919" y="5324475"/>
                  <a:pt x="4784927" y="5324475"/>
                  <a:pt x="4777431" y="5324475"/>
                </a:cubicBezTo>
                <a:cubicBezTo>
                  <a:pt x="3413162" y="5324475"/>
                  <a:pt x="3319462" y="4164394"/>
                  <a:pt x="3319462" y="3100986"/>
                </a:cubicBezTo>
                <a:cubicBezTo>
                  <a:pt x="3319462" y="1033662"/>
                  <a:pt x="3431902" y="0"/>
                  <a:pt x="492360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64659975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8" name="Bildplatzhalter 17">
            <a:extLst>
              <a:ext uri="{FF2B5EF4-FFF2-40B4-BE49-F238E27FC236}">
                <a16:creationId xmlns:a16="http://schemas.microsoft.com/office/drawing/2014/main" id="{2556C16B-02E0-499C-B16B-E3D129722914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481638" y="765176"/>
            <a:ext cx="6219825" cy="5324475"/>
          </a:xfrm>
          <a:custGeom>
            <a:avLst/>
            <a:gdLst>
              <a:gd name="connsiteX0" fmla="*/ 1513682 w 6219825"/>
              <a:gd name="connsiteY0" fmla="*/ 758515 h 5324475"/>
              <a:gd name="connsiteX1" fmla="*/ 1056580 w 6219825"/>
              <a:gd name="connsiteY1" fmla="*/ 2662238 h 5324475"/>
              <a:gd name="connsiteX2" fmla="*/ 1513682 w 6219825"/>
              <a:gd name="connsiteY2" fmla="*/ 4565961 h 5324475"/>
              <a:gd name="connsiteX3" fmla="*/ 1970784 w 6219825"/>
              <a:gd name="connsiteY3" fmla="*/ 2662238 h 5324475"/>
              <a:gd name="connsiteX4" fmla="*/ 1513682 w 6219825"/>
              <a:gd name="connsiteY4" fmla="*/ 758515 h 5324475"/>
              <a:gd name="connsiteX5" fmla="*/ 3409950 w 6219825"/>
              <a:gd name="connsiteY5" fmla="*/ 66675 h 5324475"/>
              <a:gd name="connsiteX6" fmla="*/ 6219825 w 6219825"/>
              <a:gd name="connsiteY6" fmla="*/ 66675 h 5324475"/>
              <a:gd name="connsiteX7" fmla="*/ 6219825 w 6219825"/>
              <a:gd name="connsiteY7" fmla="*/ 1055688 h 5324475"/>
              <a:gd name="connsiteX8" fmla="*/ 4945062 w 6219825"/>
              <a:gd name="connsiteY8" fmla="*/ 5257800 h 5324475"/>
              <a:gd name="connsiteX9" fmla="*/ 3768725 w 6219825"/>
              <a:gd name="connsiteY9" fmla="*/ 5257800 h 5324475"/>
              <a:gd name="connsiteX10" fmla="*/ 5200650 w 6219825"/>
              <a:gd name="connsiteY10" fmla="*/ 869950 h 5324475"/>
              <a:gd name="connsiteX11" fmla="*/ 3409950 w 6219825"/>
              <a:gd name="connsiteY11" fmla="*/ 869950 h 5324475"/>
              <a:gd name="connsiteX12" fmla="*/ 1513682 w 6219825"/>
              <a:gd name="connsiteY12" fmla="*/ 0 h 5324475"/>
              <a:gd name="connsiteX13" fmla="*/ 3027363 w 6219825"/>
              <a:gd name="connsiteY13" fmla="*/ 2647365 h 5324475"/>
              <a:gd name="connsiteX14" fmla="*/ 1513682 w 6219825"/>
              <a:gd name="connsiteY14" fmla="*/ 5324475 h 5324475"/>
              <a:gd name="connsiteX15" fmla="*/ 0 w 6219825"/>
              <a:gd name="connsiteY15" fmla="*/ 2647365 h 5324475"/>
              <a:gd name="connsiteX16" fmla="*/ 1513682 w 6219825"/>
              <a:gd name="connsiteY16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6219825" h="5324475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3409950" y="66675"/>
                </a:moveTo>
                <a:lnTo>
                  <a:pt x="6219825" y="66675"/>
                </a:lnTo>
                <a:lnTo>
                  <a:pt x="6219825" y="1055688"/>
                </a:lnTo>
                <a:lnTo>
                  <a:pt x="4945062" y="5257800"/>
                </a:lnTo>
                <a:lnTo>
                  <a:pt x="3768725" y="5257800"/>
                </a:lnTo>
                <a:lnTo>
                  <a:pt x="5200650" y="869950"/>
                </a:lnTo>
                <a:lnTo>
                  <a:pt x="3409950" y="869950"/>
                </a:ln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4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1467137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286F1DC7-1C16-4D6A-BED6-DC5C2D8589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10214" y="765175"/>
            <a:ext cx="6351587" cy="5324475"/>
          </a:xfrm>
          <a:custGeom>
            <a:avLst/>
            <a:gdLst>
              <a:gd name="connsiteX0" fmla="*/ 4840861 w 6351587"/>
              <a:gd name="connsiteY0" fmla="*/ 2937385 h 5324475"/>
              <a:gd name="connsiteX1" fmla="*/ 4383519 w 6351587"/>
              <a:gd name="connsiteY1" fmla="*/ 3859501 h 5324475"/>
              <a:gd name="connsiteX2" fmla="*/ 4840861 w 6351587"/>
              <a:gd name="connsiteY2" fmla="*/ 4565961 h 5324475"/>
              <a:gd name="connsiteX3" fmla="*/ 4844609 w 6351587"/>
              <a:gd name="connsiteY3" fmla="*/ 4565961 h 5324475"/>
              <a:gd name="connsiteX4" fmla="*/ 5294453 w 6351587"/>
              <a:gd name="connsiteY4" fmla="*/ 3859501 h 5324475"/>
              <a:gd name="connsiteX5" fmla="*/ 4840861 w 6351587"/>
              <a:gd name="connsiteY5" fmla="*/ 2937385 h 5324475"/>
              <a:gd name="connsiteX6" fmla="*/ 4840861 w 6351587"/>
              <a:gd name="connsiteY6" fmla="*/ 758515 h 5324475"/>
              <a:gd name="connsiteX7" fmla="*/ 4428504 w 6351587"/>
              <a:gd name="connsiteY7" fmla="*/ 1435229 h 5324475"/>
              <a:gd name="connsiteX8" fmla="*/ 4840861 w 6351587"/>
              <a:gd name="connsiteY8" fmla="*/ 2134252 h 5324475"/>
              <a:gd name="connsiteX9" fmla="*/ 4844609 w 6351587"/>
              <a:gd name="connsiteY9" fmla="*/ 2134252 h 5324475"/>
              <a:gd name="connsiteX10" fmla="*/ 5253218 w 6351587"/>
              <a:gd name="connsiteY10" fmla="*/ 1435229 h 5324475"/>
              <a:gd name="connsiteX11" fmla="*/ 4840861 w 6351587"/>
              <a:gd name="connsiteY11" fmla="*/ 758515 h 5324475"/>
              <a:gd name="connsiteX12" fmla="*/ 1513681 w 6351587"/>
              <a:gd name="connsiteY12" fmla="*/ 758515 h 5324475"/>
              <a:gd name="connsiteX13" fmla="*/ 1056579 w 6351587"/>
              <a:gd name="connsiteY13" fmla="*/ 2662238 h 5324475"/>
              <a:gd name="connsiteX14" fmla="*/ 1513681 w 6351587"/>
              <a:gd name="connsiteY14" fmla="*/ 4565961 h 5324475"/>
              <a:gd name="connsiteX15" fmla="*/ 1970783 w 6351587"/>
              <a:gd name="connsiteY15" fmla="*/ 2662238 h 5324475"/>
              <a:gd name="connsiteX16" fmla="*/ 1513681 w 6351587"/>
              <a:gd name="connsiteY16" fmla="*/ 758515 h 5324475"/>
              <a:gd name="connsiteX17" fmla="*/ 4837112 w 6351587"/>
              <a:gd name="connsiteY17" fmla="*/ 0 h 5324475"/>
              <a:gd name="connsiteX18" fmla="*/ 6306603 w 6351587"/>
              <a:gd name="connsiteY18" fmla="*/ 1375737 h 5324475"/>
              <a:gd name="connsiteX19" fmla="*/ 5579355 w 6351587"/>
              <a:gd name="connsiteY19" fmla="*/ 2506073 h 5324475"/>
              <a:gd name="connsiteX20" fmla="*/ 5579355 w 6351587"/>
              <a:gd name="connsiteY20" fmla="*/ 2520946 h 5324475"/>
              <a:gd name="connsiteX21" fmla="*/ 6351587 w 6351587"/>
              <a:gd name="connsiteY21" fmla="*/ 3926429 h 5324475"/>
              <a:gd name="connsiteX22" fmla="*/ 4844609 w 6351587"/>
              <a:gd name="connsiteY22" fmla="*/ 5324475 h 5324475"/>
              <a:gd name="connsiteX23" fmla="*/ 4837112 w 6351587"/>
              <a:gd name="connsiteY23" fmla="*/ 5324475 h 5324475"/>
              <a:gd name="connsiteX24" fmla="*/ 3322637 w 6351587"/>
              <a:gd name="connsiteY24" fmla="*/ 3926429 h 5324475"/>
              <a:gd name="connsiteX25" fmla="*/ 4094869 w 6351587"/>
              <a:gd name="connsiteY25" fmla="*/ 2520946 h 5324475"/>
              <a:gd name="connsiteX26" fmla="*/ 4094869 w 6351587"/>
              <a:gd name="connsiteY26" fmla="*/ 2506073 h 5324475"/>
              <a:gd name="connsiteX27" fmla="*/ 3367621 w 6351587"/>
              <a:gd name="connsiteY27" fmla="*/ 1375737 h 5324475"/>
              <a:gd name="connsiteX28" fmla="*/ 4837112 w 6351587"/>
              <a:gd name="connsiteY28" fmla="*/ 0 h 5324475"/>
              <a:gd name="connsiteX29" fmla="*/ 1513681 w 6351587"/>
              <a:gd name="connsiteY29" fmla="*/ 0 h 5324475"/>
              <a:gd name="connsiteX30" fmla="*/ 3027362 w 6351587"/>
              <a:gd name="connsiteY30" fmla="*/ 2647365 h 5324475"/>
              <a:gd name="connsiteX31" fmla="*/ 1513681 w 6351587"/>
              <a:gd name="connsiteY31" fmla="*/ 5324475 h 5324475"/>
              <a:gd name="connsiteX32" fmla="*/ 0 w 6351587"/>
              <a:gd name="connsiteY32" fmla="*/ 2647365 h 5324475"/>
              <a:gd name="connsiteX33" fmla="*/ 1513681 w 6351587"/>
              <a:gd name="connsiteY33" fmla="*/ 0 h 5324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6351587" h="5324475">
                <a:moveTo>
                  <a:pt x="4840861" y="2937385"/>
                </a:moveTo>
                <a:cubicBezTo>
                  <a:pt x="4368524" y="2937385"/>
                  <a:pt x="4383519" y="3547171"/>
                  <a:pt x="4383519" y="3859501"/>
                </a:cubicBezTo>
                <a:cubicBezTo>
                  <a:pt x="4383519" y="4156958"/>
                  <a:pt x="4436001" y="4565961"/>
                  <a:pt x="4840861" y="4565961"/>
                </a:cubicBezTo>
                <a:cubicBezTo>
                  <a:pt x="4840861" y="4565961"/>
                  <a:pt x="4844609" y="4565961"/>
                  <a:pt x="4844609" y="4565961"/>
                </a:cubicBezTo>
                <a:cubicBezTo>
                  <a:pt x="5249469" y="4562242"/>
                  <a:pt x="5294453" y="4156958"/>
                  <a:pt x="5294453" y="3859501"/>
                </a:cubicBezTo>
                <a:cubicBezTo>
                  <a:pt x="5294453" y="3550890"/>
                  <a:pt x="5309448" y="2944821"/>
                  <a:pt x="4840861" y="2937385"/>
                </a:cubicBezTo>
                <a:close/>
                <a:moveTo>
                  <a:pt x="4840861" y="758515"/>
                </a:moveTo>
                <a:cubicBezTo>
                  <a:pt x="4473488" y="758515"/>
                  <a:pt x="4428504" y="1182390"/>
                  <a:pt x="4428504" y="1435229"/>
                </a:cubicBezTo>
                <a:cubicBezTo>
                  <a:pt x="4428504" y="1702940"/>
                  <a:pt x="4473488" y="2130534"/>
                  <a:pt x="4840861" y="2134252"/>
                </a:cubicBezTo>
                <a:cubicBezTo>
                  <a:pt x="4844609" y="2134252"/>
                  <a:pt x="4840861" y="2134252"/>
                  <a:pt x="4844609" y="2134252"/>
                </a:cubicBezTo>
                <a:cubicBezTo>
                  <a:pt x="5211982" y="2126816"/>
                  <a:pt x="5253218" y="1702940"/>
                  <a:pt x="5253218" y="1435229"/>
                </a:cubicBezTo>
                <a:cubicBezTo>
                  <a:pt x="5253218" y="1182390"/>
                  <a:pt x="5208233" y="758515"/>
                  <a:pt x="4840861" y="758515"/>
                </a:cubicBezTo>
                <a:close/>
                <a:moveTo>
                  <a:pt x="1513681" y="758515"/>
                </a:moveTo>
                <a:cubicBezTo>
                  <a:pt x="1064073" y="758515"/>
                  <a:pt x="1056579" y="1063408"/>
                  <a:pt x="1056579" y="2662238"/>
                </a:cubicBezTo>
                <a:cubicBezTo>
                  <a:pt x="1056579" y="4231322"/>
                  <a:pt x="1094046" y="4565961"/>
                  <a:pt x="1513681" y="4565961"/>
                </a:cubicBezTo>
                <a:cubicBezTo>
                  <a:pt x="1933315" y="4565961"/>
                  <a:pt x="1970783" y="4231322"/>
                  <a:pt x="1970783" y="2662238"/>
                </a:cubicBezTo>
                <a:cubicBezTo>
                  <a:pt x="1970783" y="1063408"/>
                  <a:pt x="1963289" y="758515"/>
                  <a:pt x="1513681" y="758515"/>
                </a:cubicBezTo>
                <a:close/>
                <a:moveTo>
                  <a:pt x="4837112" y="0"/>
                </a:moveTo>
                <a:cubicBezTo>
                  <a:pt x="5804277" y="0"/>
                  <a:pt x="6306603" y="431312"/>
                  <a:pt x="6306603" y="1375737"/>
                </a:cubicBezTo>
                <a:cubicBezTo>
                  <a:pt x="6306603" y="1926032"/>
                  <a:pt x="6179147" y="2357345"/>
                  <a:pt x="5579355" y="2506073"/>
                </a:cubicBezTo>
                <a:cubicBezTo>
                  <a:pt x="5579355" y="2506073"/>
                  <a:pt x="5579355" y="2506073"/>
                  <a:pt x="5579355" y="2520946"/>
                </a:cubicBezTo>
                <a:cubicBezTo>
                  <a:pt x="6254121" y="2758911"/>
                  <a:pt x="6351587" y="3286897"/>
                  <a:pt x="6351587" y="3926429"/>
                </a:cubicBezTo>
                <a:cubicBezTo>
                  <a:pt x="6351587" y="4900599"/>
                  <a:pt x="5834266" y="5324475"/>
                  <a:pt x="4844609" y="5324475"/>
                </a:cubicBezTo>
                <a:cubicBezTo>
                  <a:pt x="4844609" y="5324475"/>
                  <a:pt x="4840861" y="5324475"/>
                  <a:pt x="4837112" y="5324475"/>
                </a:cubicBezTo>
                <a:cubicBezTo>
                  <a:pt x="3847455" y="5324475"/>
                  <a:pt x="3322637" y="4900599"/>
                  <a:pt x="3322637" y="3926429"/>
                </a:cubicBezTo>
                <a:cubicBezTo>
                  <a:pt x="3322637" y="3286897"/>
                  <a:pt x="3420103" y="2758911"/>
                  <a:pt x="4094869" y="2520946"/>
                </a:cubicBezTo>
                <a:cubicBezTo>
                  <a:pt x="4094869" y="2520946"/>
                  <a:pt x="4094869" y="2520946"/>
                  <a:pt x="4094869" y="2506073"/>
                </a:cubicBezTo>
                <a:cubicBezTo>
                  <a:pt x="3510072" y="2357345"/>
                  <a:pt x="3367621" y="1926032"/>
                  <a:pt x="3367621" y="1375737"/>
                </a:cubicBezTo>
                <a:cubicBezTo>
                  <a:pt x="3367621" y="431312"/>
                  <a:pt x="3869947" y="0"/>
                  <a:pt x="4837112" y="0"/>
                </a:cubicBezTo>
                <a:close/>
                <a:moveTo>
                  <a:pt x="1513681" y="0"/>
                </a:moveTo>
                <a:cubicBezTo>
                  <a:pt x="2802558" y="0"/>
                  <a:pt x="3027362" y="661841"/>
                  <a:pt x="3027362" y="2647365"/>
                </a:cubicBezTo>
                <a:cubicBezTo>
                  <a:pt x="3027362" y="4275940"/>
                  <a:pt x="2922453" y="5324475"/>
                  <a:pt x="1513681" y="5324475"/>
                </a:cubicBezTo>
                <a:cubicBezTo>
                  <a:pt x="104908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1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22888852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0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6" name="Bildplatzhalter 15">
            <a:extLst>
              <a:ext uri="{FF2B5EF4-FFF2-40B4-BE49-F238E27FC236}">
                <a16:creationId xmlns:a16="http://schemas.microsoft.com/office/drawing/2014/main" id="{6011AACA-54C2-4EF9-87BC-944999F303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521326" y="765174"/>
            <a:ext cx="6355205" cy="5327650"/>
          </a:xfrm>
          <a:custGeom>
            <a:avLst/>
            <a:gdLst>
              <a:gd name="connsiteX0" fmla="*/ 1513682 w 6355205"/>
              <a:gd name="connsiteY0" fmla="*/ 758515 h 5327650"/>
              <a:gd name="connsiteX1" fmla="*/ 1056580 w 6355205"/>
              <a:gd name="connsiteY1" fmla="*/ 2662238 h 5327650"/>
              <a:gd name="connsiteX2" fmla="*/ 1513682 w 6355205"/>
              <a:gd name="connsiteY2" fmla="*/ 4565961 h 5327650"/>
              <a:gd name="connsiteX3" fmla="*/ 1970784 w 6355205"/>
              <a:gd name="connsiteY3" fmla="*/ 2662238 h 5327650"/>
              <a:gd name="connsiteX4" fmla="*/ 1513682 w 6355205"/>
              <a:gd name="connsiteY4" fmla="*/ 758515 h 5327650"/>
              <a:gd name="connsiteX5" fmla="*/ 4833586 w 6355205"/>
              <a:gd name="connsiteY5" fmla="*/ 713823 h 5327650"/>
              <a:gd name="connsiteX6" fmla="*/ 4376351 w 6355205"/>
              <a:gd name="connsiteY6" fmla="*/ 1635845 h 5327650"/>
              <a:gd name="connsiteX7" fmla="*/ 4814847 w 6355205"/>
              <a:gd name="connsiteY7" fmla="*/ 2535560 h 5327650"/>
              <a:gd name="connsiteX8" fmla="*/ 4822343 w 6355205"/>
              <a:gd name="connsiteY8" fmla="*/ 2535560 h 5327650"/>
              <a:gd name="connsiteX9" fmla="*/ 5298317 w 6355205"/>
              <a:gd name="connsiteY9" fmla="*/ 1613538 h 5327650"/>
              <a:gd name="connsiteX10" fmla="*/ 4833586 w 6355205"/>
              <a:gd name="connsiteY10" fmla="*/ 713823 h 5327650"/>
              <a:gd name="connsiteX11" fmla="*/ 4811099 w 6355205"/>
              <a:gd name="connsiteY11" fmla="*/ 0 h 5327650"/>
              <a:gd name="connsiteX12" fmla="*/ 6355205 w 6355205"/>
              <a:gd name="connsiteY12" fmla="*/ 2687991 h 5327650"/>
              <a:gd name="connsiteX13" fmla="*/ 4803604 w 6355205"/>
              <a:gd name="connsiteY13" fmla="*/ 5327650 h 5327650"/>
              <a:gd name="connsiteX14" fmla="*/ 3394420 w 6355205"/>
              <a:gd name="connsiteY14" fmla="*/ 4041281 h 5327650"/>
              <a:gd name="connsiteX15" fmla="*/ 4443812 w 6355205"/>
              <a:gd name="connsiteY15" fmla="*/ 4041281 h 5327650"/>
              <a:gd name="connsiteX16" fmla="*/ 4518769 w 6355205"/>
              <a:gd name="connsiteY16" fmla="*/ 4405628 h 5327650"/>
              <a:gd name="connsiteX17" fmla="*/ 4829839 w 6355205"/>
              <a:gd name="connsiteY17" fmla="*/ 4565495 h 5327650"/>
              <a:gd name="connsiteX18" fmla="*/ 5294569 w 6355205"/>
              <a:gd name="connsiteY18" fmla="*/ 2907343 h 5327650"/>
              <a:gd name="connsiteX19" fmla="*/ 4814847 w 6355205"/>
              <a:gd name="connsiteY19" fmla="*/ 3197334 h 5327650"/>
              <a:gd name="connsiteX20" fmla="*/ 4428821 w 6355205"/>
              <a:gd name="connsiteY20" fmla="*/ 3249383 h 5327650"/>
              <a:gd name="connsiteX21" fmla="*/ 3319463 w 6355205"/>
              <a:gd name="connsiteY21" fmla="*/ 1844044 h 5327650"/>
              <a:gd name="connsiteX22" fmla="*/ 4811099 w 6355205"/>
              <a:gd name="connsiteY22" fmla="*/ 0 h 5327650"/>
              <a:gd name="connsiteX23" fmla="*/ 1513682 w 6355205"/>
              <a:gd name="connsiteY23" fmla="*/ 0 h 5327650"/>
              <a:gd name="connsiteX24" fmla="*/ 3027363 w 6355205"/>
              <a:gd name="connsiteY24" fmla="*/ 2647365 h 5327650"/>
              <a:gd name="connsiteX25" fmla="*/ 1513682 w 6355205"/>
              <a:gd name="connsiteY25" fmla="*/ 5324475 h 5327650"/>
              <a:gd name="connsiteX26" fmla="*/ 0 w 6355205"/>
              <a:gd name="connsiteY26" fmla="*/ 2647365 h 5327650"/>
              <a:gd name="connsiteX27" fmla="*/ 1513682 w 6355205"/>
              <a:gd name="connsiteY2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6355205" h="5327650">
                <a:moveTo>
                  <a:pt x="1513682" y="758515"/>
                </a:moveTo>
                <a:cubicBezTo>
                  <a:pt x="1064073" y="758515"/>
                  <a:pt x="1056580" y="1063408"/>
                  <a:pt x="1056580" y="2662238"/>
                </a:cubicBezTo>
                <a:cubicBezTo>
                  <a:pt x="1056580" y="4231322"/>
                  <a:pt x="1094047" y="4565961"/>
                  <a:pt x="1513682" y="4565961"/>
                </a:cubicBezTo>
                <a:cubicBezTo>
                  <a:pt x="1933316" y="4565961"/>
                  <a:pt x="1970784" y="4231322"/>
                  <a:pt x="1970784" y="2662238"/>
                </a:cubicBezTo>
                <a:cubicBezTo>
                  <a:pt x="1970784" y="1063408"/>
                  <a:pt x="1963290" y="758515"/>
                  <a:pt x="1513682" y="758515"/>
                </a:cubicBezTo>
                <a:close/>
                <a:moveTo>
                  <a:pt x="4833586" y="713823"/>
                </a:moveTo>
                <a:cubicBezTo>
                  <a:pt x="4376351" y="713823"/>
                  <a:pt x="4376351" y="1316112"/>
                  <a:pt x="4376351" y="1635845"/>
                </a:cubicBezTo>
                <a:cubicBezTo>
                  <a:pt x="4376351" y="1955579"/>
                  <a:pt x="4380099" y="2528124"/>
                  <a:pt x="4814847" y="2535560"/>
                </a:cubicBezTo>
                <a:cubicBezTo>
                  <a:pt x="4814847" y="2535560"/>
                  <a:pt x="4822343" y="2535560"/>
                  <a:pt x="4822343" y="2535560"/>
                </a:cubicBezTo>
                <a:cubicBezTo>
                  <a:pt x="5272083" y="2535560"/>
                  <a:pt x="5298317" y="1933272"/>
                  <a:pt x="5298317" y="1613538"/>
                </a:cubicBezTo>
                <a:cubicBezTo>
                  <a:pt x="5298317" y="1286369"/>
                  <a:pt x="5283326" y="713823"/>
                  <a:pt x="4833586" y="713823"/>
                </a:cubicBezTo>
                <a:close/>
                <a:moveTo>
                  <a:pt x="4811099" y="0"/>
                </a:moveTo>
                <a:cubicBezTo>
                  <a:pt x="6362701" y="0"/>
                  <a:pt x="6355205" y="1230602"/>
                  <a:pt x="6355205" y="2687991"/>
                </a:cubicBezTo>
                <a:cubicBezTo>
                  <a:pt x="6355205" y="3966924"/>
                  <a:pt x="6332718" y="5327650"/>
                  <a:pt x="4803604" y="5327650"/>
                </a:cubicBezTo>
                <a:cubicBezTo>
                  <a:pt x="3896629" y="5327650"/>
                  <a:pt x="3371933" y="5022788"/>
                  <a:pt x="3394420" y="4041281"/>
                </a:cubicBezTo>
                <a:cubicBezTo>
                  <a:pt x="3394420" y="4041281"/>
                  <a:pt x="3394420" y="4041281"/>
                  <a:pt x="4443812" y="4041281"/>
                </a:cubicBezTo>
                <a:cubicBezTo>
                  <a:pt x="4443812" y="4175123"/>
                  <a:pt x="4458803" y="4308965"/>
                  <a:pt x="4518769" y="4405628"/>
                </a:cubicBezTo>
                <a:cubicBezTo>
                  <a:pt x="4578734" y="4502292"/>
                  <a:pt x="4672430" y="4565495"/>
                  <a:pt x="4829839" y="4565495"/>
                </a:cubicBezTo>
                <a:cubicBezTo>
                  <a:pt x="5354535" y="4565495"/>
                  <a:pt x="5294569" y="4141662"/>
                  <a:pt x="5294569" y="2907343"/>
                </a:cubicBezTo>
                <a:cubicBezTo>
                  <a:pt x="5152152" y="3048621"/>
                  <a:pt x="4994743" y="3141566"/>
                  <a:pt x="4814847" y="3197334"/>
                </a:cubicBezTo>
                <a:cubicBezTo>
                  <a:pt x="4694917" y="3234512"/>
                  <a:pt x="4563743" y="3249383"/>
                  <a:pt x="4428821" y="3249383"/>
                </a:cubicBezTo>
                <a:cubicBezTo>
                  <a:pt x="3626785" y="3249383"/>
                  <a:pt x="3319463" y="2535560"/>
                  <a:pt x="3319463" y="1844044"/>
                </a:cubicBezTo>
                <a:cubicBezTo>
                  <a:pt x="3319463" y="825358"/>
                  <a:pt x="3634281" y="0"/>
                  <a:pt x="4811099" y="0"/>
                </a:cubicBezTo>
                <a:close/>
                <a:moveTo>
                  <a:pt x="1513682" y="0"/>
                </a:moveTo>
                <a:cubicBezTo>
                  <a:pt x="2802559" y="0"/>
                  <a:pt x="3027363" y="661841"/>
                  <a:pt x="3027363" y="2647365"/>
                </a:cubicBezTo>
                <a:cubicBezTo>
                  <a:pt x="3027363" y="4275940"/>
                  <a:pt x="2922455" y="5324475"/>
                  <a:pt x="1513682" y="5324475"/>
                </a:cubicBezTo>
                <a:cubicBezTo>
                  <a:pt x="104909" y="5324475"/>
                  <a:pt x="0" y="4275940"/>
                  <a:pt x="0" y="2647365"/>
                </a:cubicBezTo>
                <a:cubicBezTo>
                  <a:pt x="0" y="661841"/>
                  <a:pt x="224804" y="0"/>
                  <a:pt x="1513682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/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987025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folie_Dual 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95FA92F1-0E1F-49C5-80C9-3365CCE3A9E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1250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1E23F841-7E91-4E34-A0EC-B12AEE41B4E9}"/>
              </a:ext>
            </a:extLst>
          </p:cNvPr>
          <p:cNvSpPr/>
          <p:nvPr userDrawn="1"/>
        </p:nvSpPr>
        <p:spPr>
          <a:xfrm>
            <a:off x="1" y="1"/>
            <a:ext cx="12192000" cy="6858000"/>
          </a:xfrm>
          <a:prstGeom prst="rect">
            <a:avLst/>
          </a:prstGeom>
          <a:gradFill flip="none" rotWithShape="1">
            <a:gsLst>
              <a:gs pos="52000">
                <a:schemeClr val="bg1">
                  <a:alpha val="40000"/>
                </a:schemeClr>
              </a:gs>
              <a:gs pos="0">
                <a:schemeClr val="bg1">
                  <a:alpha val="50000"/>
                </a:schemeClr>
              </a:gs>
              <a:gs pos="7000">
                <a:srgbClr val="FFFFFF">
                  <a:alpha val="0"/>
                </a:srgbClr>
              </a:gs>
              <a:gs pos="100000">
                <a:schemeClr val="bg1">
                  <a:alpha val="7000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Titel 20">
            <a:extLst>
              <a:ext uri="{FF2B5EF4-FFF2-40B4-BE49-F238E27FC236}">
                <a16:creationId xmlns:a16="http://schemas.microsoft.com/office/drawing/2014/main" id="{C26E8387-66E3-42D5-9B71-7D928E60A71B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>
          <a:xfrm>
            <a:off x="5608325" y="0"/>
            <a:ext cx="5863676" cy="6003982"/>
          </a:xfrm>
          <a:custGeom>
            <a:avLst/>
            <a:gdLst>
              <a:gd name="connsiteX0" fmla="*/ 0 w 5863676"/>
              <a:gd name="connsiteY0" fmla="*/ 0 h 6003982"/>
              <a:gd name="connsiteX1" fmla="*/ 180000 w 5863676"/>
              <a:gd name="connsiteY1" fmla="*/ 0 h 6003982"/>
              <a:gd name="connsiteX2" fmla="*/ 5863676 w 5863676"/>
              <a:gd name="connsiteY2" fmla="*/ 0 h 6003982"/>
              <a:gd name="connsiteX3" fmla="*/ 5863676 w 5863676"/>
              <a:gd name="connsiteY3" fmla="*/ 276042 h 6003982"/>
              <a:gd name="connsiteX4" fmla="*/ 5863676 w 5863676"/>
              <a:gd name="connsiteY4" fmla="*/ 465826 h 6003982"/>
              <a:gd name="connsiteX5" fmla="*/ 5863676 w 5863676"/>
              <a:gd name="connsiteY5" fmla="*/ 5701857 h 6003982"/>
              <a:gd name="connsiteX6" fmla="*/ 5416799 w 5863676"/>
              <a:gd name="connsiteY6" fmla="*/ 6003982 h 6003982"/>
              <a:gd name="connsiteX7" fmla="*/ 180000 w 5863676"/>
              <a:gd name="connsiteY7" fmla="*/ 6003982 h 6003982"/>
              <a:gd name="connsiteX8" fmla="*/ 0 w 5863676"/>
              <a:gd name="connsiteY8" fmla="*/ 6003982 h 6003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863676" h="6003982">
                <a:moveTo>
                  <a:pt x="0" y="0"/>
                </a:moveTo>
                <a:lnTo>
                  <a:pt x="180000" y="0"/>
                </a:lnTo>
                <a:lnTo>
                  <a:pt x="5863676" y="0"/>
                </a:lnTo>
                <a:lnTo>
                  <a:pt x="5863676" y="276042"/>
                </a:lnTo>
                <a:lnTo>
                  <a:pt x="5863676" y="465826"/>
                </a:lnTo>
                <a:lnTo>
                  <a:pt x="5863676" y="5701857"/>
                </a:lnTo>
                <a:lnTo>
                  <a:pt x="5416799" y="6003982"/>
                </a:lnTo>
                <a:lnTo>
                  <a:pt x="180000" y="6003982"/>
                </a:lnTo>
                <a:lnTo>
                  <a:pt x="0" y="6003982"/>
                </a:lnTo>
                <a:close/>
              </a:path>
            </a:pathLst>
          </a:custGeom>
          <a:solidFill>
            <a:schemeClr val="tx2">
              <a:alpha val="90000"/>
            </a:schemeClr>
          </a:solidFill>
        </p:spPr>
        <p:txBody>
          <a:bodyPr wrap="square" lIns="360000" tIns="360000" rIns="360000" bIns="2160000" anchor="b">
            <a:noAutofit/>
          </a:bodyPr>
          <a:lstStyle>
            <a:lvl1pPr algn="l">
              <a:lnSpc>
                <a:spcPct val="100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29B57D8-F51B-45A5-ACE8-26EE7A2EA8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08325" y="4050000"/>
            <a:ext cx="5863676" cy="1080000"/>
          </a:xfrm>
        </p:spPr>
        <p:txBody>
          <a:bodyPr lIns="360000" tIns="0" rIns="360000" bIns="0">
            <a:noAutofit/>
          </a:bodyPr>
          <a:lstStyle>
            <a:lvl1pPr marL="0" indent="0" algn="l">
              <a:buNone/>
              <a:defRPr sz="15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E17BF557-8C51-49A6-9373-E0E39B4EF9B9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9255967" y="592157"/>
            <a:ext cx="1846250" cy="574170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Partneruni-Logo</a:t>
            </a:r>
          </a:p>
        </p:txBody>
      </p:sp>
      <p:pic>
        <p:nvPicPr>
          <p:cNvPr id="7" name="Grafik 6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000" y="288000"/>
            <a:ext cx="2943975" cy="102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06570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rennfolie Zahl-Bildplatzhalte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581B5379-3A94-4D31-B5BB-D0437420C10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CFE64B57-C645-4D92-85E6-6494F8AA3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5224" y="1767910"/>
            <a:ext cx="4372618" cy="3813380"/>
          </a:xfrm>
        </p:spPr>
        <p:txBody>
          <a:bodyPr>
            <a:normAutofit/>
          </a:bodyPr>
          <a:lstStyle>
            <a:lvl1pPr>
              <a:defRPr sz="30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AD2CD81-B02B-4ECB-BC37-F2B31574387E}"/>
              </a:ext>
            </a:extLst>
          </p:cNvPr>
          <p:cNvSpPr/>
          <p:nvPr userDrawn="1"/>
        </p:nvSpPr>
        <p:spPr>
          <a:xfrm>
            <a:off x="-4119" y="0"/>
            <a:ext cx="234778" cy="2647371"/>
          </a:xfrm>
          <a:custGeom>
            <a:avLst/>
            <a:gdLst>
              <a:gd name="connsiteX0" fmla="*/ 234778 w 234778"/>
              <a:gd name="connsiteY0" fmla="*/ 0 h 2640227"/>
              <a:gd name="connsiteX1" fmla="*/ 234778 w 234778"/>
              <a:gd name="connsiteY1" fmla="*/ 2500184 h 2640227"/>
              <a:gd name="connsiteX2" fmla="*/ 0 w 234778"/>
              <a:gd name="connsiteY2" fmla="*/ 2640227 h 2640227"/>
              <a:gd name="connsiteX0" fmla="*/ 227634 w 227634"/>
              <a:gd name="connsiteY0" fmla="*/ 0 h 2642609"/>
              <a:gd name="connsiteX1" fmla="*/ 227634 w 227634"/>
              <a:gd name="connsiteY1" fmla="*/ 2500184 h 2642609"/>
              <a:gd name="connsiteX2" fmla="*/ 0 w 227634"/>
              <a:gd name="connsiteY2" fmla="*/ 2642609 h 2642609"/>
              <a:gd name="connsiteX0" fmla="*/ 234778 w 234778"/>
              <a:gd name="connsiteY0" fmla="*/ 0 h 2647371"/>
              <a:gd name="connsiteX1" fmla="*/ 234778 w 234778"/>
              <a:gd name="connsiteY1" fmla="*/ 2500184 h 2647371"/>
              <a:gd name="connsiteX2" fmla="*/ 0 w 234778"/>
              <a:gd name="connsiteY2" fmla="*/ 2647371 h 26473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4778" h="2647371">
                <a:moveTo>
                  <a:pt x="234778" y="0"/>
                </a:moveTo>
                <a:lnTo>
                  <a:pt x="234778" y="2500184"/>
                </a:lnTo>
                <a:lnTo>
                  <a:pt x="0" y="2647371"/>
                </a:lnTo>
              </a:path>
            </a:pathLst>
          </a:cu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58A9EE15-A736-4B83-A8AD-9C555A103AB0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5484813" y="768350"/>
            <a:ext cx="6216650" cy="532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sp>
        <p:nvSpPr>
          <p:cNvPr id="17" name="Bildplatzhalter 16">
            <a:extLst>
              <a:ext uri="{FF2B5EF4-FFF2-40B4-BE49-F238E27FC236}">
                <a16:creationId xmlns:a16="http://schemas.microsoft.com/office/drawing/2014/main" id="{532DFA9D-5800-4F7F-924A-442E4B53022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020518" y="765174"/>
            <a:ext cx="5858744" cy="5327650"/>
          </a:xfrm>
          <a:custGeom>
            <a:avLst/>
            <a:gdLst>
              <a:gd name="connsiteX0" fmla="*/ 4345063 w 5858744"/>
              <a:gd name="connsiteY0" fmla="*/ 758967 h 5327650"/>
              <a:gd name="connsiteX1" fmla="*/ 3887961 w 5858744"/>
              <a:gd name="connsiteY1" fmla="*/ 2663825 h 5327650"/>
              <a:gd name="connsiteX2" fmla="*/ 4345063 w 5858744"/>
              <a:gd name="connsiteY2" fmla="*/ 4568683 h 5327650"/>
              <a:gd name="connsiteX3" fmla="*/ 4802164 w 5858744"/>
              <a:gd name="connsiteY3" fmla="*/ 2663825 h 5327650"/>
              <a:gd name="connsiteX4" fmla="*/ 4345063 w 5858744"/>
              <a:gd name="connsiteY4" fmla="*/ 758967 h 5327650"/>
              <a:gd name="connsiteX5" fmla="*/ 1011810 w 5858744"/>
              <a:gd name="connsiteY5" fmla="*/ 82550 h 5327650"/>
              <a:gd name="connsiteX6" fmla="*/ 2016125 w 5858744"/>
              <a:gd name="connsiteY6" fmla="*/ 82550 h 5327650"/>
              <a:gd name="connsiteX7" fmla="*/ 2016125 w 5858744"/>
              <a:gd name="connsiteY7" fmla="*/ 5275263 h 5327650"/>
              <a:gd name="connsiteX8" fmla="*/ 884397 w 5858744"/>
              <a:gd name="connsiteY8" fmla="*/ 5275263 h 5327650"/>
              <a:gd name="connsiteX9" fmla="*/ 884397 w 5858744"/>
              <a:gd name="connsiteY9" fmla="*/ 1280296 h 5327650"/>
              <a:gd name="connsiteX10" fmla="*/ 0 w 5858744"/>
              <a:gd name="connsiteY10" fmla="*/ 1860571 h 5327650"/>
              <a:gd name="connsiteX11" fmla="*/ 0 w 5858744"/>
              <a:gd name="connsiteY11" fmla="*/ 886007 h 5327650"/>
              <a:gd name="connsiteX12" fmla="*/ 1011810 w 5858744"/>
              <a:gd name="connsiteY12" fmla="*/ 82550 h 5327650"/>
              <a:gd name="connsiteX13" fmla="*/ 4345063 w 5858744"/>
              <a:gd name="connsiteY13" fmla="*/ 0 h 5327650"/>
              <a:gd name="connsiteX14" fmla="*/ 5858744 w 5858744"/>
              <a:gd name="connsiteY14" fmla="*/ 2648943 h 5327650"/>
              <a:gd name="connsiteX15" fmla="*/ 4345063 w 5858744"/>
              <a:gd name="connsiteY15" fmla="*/ 5327650 h 5327650"/>
              <a:gd name="connsiteX16" fmla="*/ 2831381 w 5858744"/>
              <a:gd name="connsiteY16" fmla="*/ 2648943 h 5327650"/>
              <a:gd name="connsiteX17" fmla="*/ 4345063 w 5858744"/>
              <a:gd name="connsiteY17" fmla="*/ 0 h 532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5858744" h="5327650">
                <a:moveTo>
                  <a:pt x="4345063" y="758967"/>
                </a:moveTo>
                <a:cubicBezTo>
                  <a:pt x="3895454" y="758967"/>
                  <a:pt x="3887961" y="1064042"/>
                  <a:pt x="3887961" y="2663825"/>
                </a:cubicBezTo>
                <a:cubicBezTo>
                  <a:pt x="3887961" y="4233845"/>
                  <a:pt x="3925428" y="4568683"/>
                  <a:pt x="4345063" y="4568683"/>
                </a:cubicBezTo>
                <a:cubicBezTo>
                  <a:pt x="4764697" y="4568683"/>
                  <a:pt x="4802164" y="4233845"/>
                  <a:pt x="4802164" y="2663825"/>
                </a:cubicBezTo>
                <a:cubicBezTo>
                  <a:pt x="4802164" y="1064042"/>
                  <a:pt x="4794671" y="758967"/>
                  <a:pt x="4345063" y="758967"/>
                </a:cubicBezTo>
                <a:close/>
                <a:moveTo>
                  <a:pt x="1011810" y="82550"/>
                </a:moveTo>
                <a:cubicBezTo>
                  <a:pt x="2016125" y="82550"/>
                  <a:pt x="2016125" y="82550"/>
                  <a:pt x="2016125" y="82550"/>
                </a:cubicBezTo>
                <a:cubicBezTo>
                  <a:pt x="2016125" y="5275263"/>
                  <a:pt x="2016125" y="5275263"/>
                  <a:pt x="2016125" y="5275263"/>
                </a:cubicBezTo>
                <a:cubicBezTo>
                  <a:pt x="884397" y="5275263"/>
                  <a:pt x="884397" y="5275263"/>
                  <a:pt x="884397" y="5275263"/>
                </a:cubicBezTo>
                <a:cubicBezTo>
                  <a:pt x="884397" y="1280296"/>
                  <a:pt x="884397" y="1280296"/>
                  <a:pt x="884397" y="1280296"/>
                </a:cubicBezTo>
                <a:cubicBezTo>
                  <a:pt x="614581" y="1503479"/>
                  <a:pt x="307291" y="1696904"/>
                  <a:pt x="0" y="1860571"/>
                </a:cubicBezTo>
                <a:lnTo>
                  <a:pt x="0" y="886007"/>
                </a:lnTo>
                <a:cubicBezTo>
                  <a:pt x="374745" y="677703"/>
                  <a:pt x="741994" y="432203"/>
                  <a:pt x="1011810" y="82550"/>
                </a:cubicBezTo>
                <a:close/>
                <a:moveTo>
                  <a:pt x="4345063" y="0"/>
                </a:moveTo>
                <a:cubicBezTo>
                  <a:pt x="5633940" y="0"/>
                  <a:pt x="5858744" y="662236"/>
                  <a:pt x="5858744" y="2648943"/>
                </a:cubicBezTo>
                <a:cubicBezTo>
                  <a:pt x="5858744" y="4278490"/>
                  <a:pt x="5753835" y="5327650"/>
                  <a:pt x="4345063" y="5327650"/>
                </a:cubicBezTo>
                <a:cubicBezTo>
                  <a:pt x="2936290" y="5327650"/>
                  <a:pt x="2831381" y="4278490"/>
                  <a:pt x="2831381" y="2648943"/>
                </a:cubicBezTo>
                <a:cubicBezTo>
                  <a:pt x="2831381" y="662236"/>
                  <a:pt x="3056185" y="0"/>
                  <a:pt x="4345063" y="0"/>
                </a:cubicBezTo>
                <a:close/>
              </a:path>
            </a:pathLst>
          </a:custGeom>
          <a:solidFill>
            <a:schemeClr val="bg1"/>
          </a:solidFill>
        </p:spPr>
        <p:txBody>
          <a:bodyPr wrap="square">
            <a:noAutofit/>
          </a:bodyPr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r>
              <a:rPr lang="de-DE"/>
              <a:t>Bild durch Klicken auf Symbol hinzufügen</a:t>
            </a:r>
          </a:p>
        </p:txBody>
      </p:sp>
    </p:spTree>
    <p:extLst>
      <p:ext uri="{BB962C8B-B14F-4D97-AF65-F5344CB8AC3E}">
        <p14:creationId xmlns:p14="http://schemas.microsoft.com/office/powerpoint/2010/main" val="17467032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555087"/>
            <a:ext cx="3701122" cy="1501200"/>
          </a:xfrm>
        </p:spPr>
        <p:txBody>
          <a:bodyPr>
            <a:noAutofit/>
          </a:bodyPr>
          <a:lstStyle>
            <a:lvl1pPr>
              <a:spcBef>
                <a:spcPts val="600"/>
              </a:spcBef>
              <a:defRPr sz="12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Name des Vortragenden</a:t>
            </a:r>
          </a:p>
          <a:p>
            <a:pPr lvl="0"/>
            <a:r>
              <a:rPr lang="de-DE"/>
              <a:t>Lehrstuhl / Institut</a:t>
            </a:r>
          </a:p>
          <a:p>
            <a:pPr lvl="0"/>
            <a:r>
              <a:rPr lang="de-DE"/>
              <a:t>Universität Augsburg</a:t>
            </a:r>
          </a:p>
          <a:p>
            <a:pPr lvl="0"/>
            <a:r>
              <a:rPr lang="de-DE"/>
              <a:t>email@uni-augsburg.de</a:t>
            </a:r>
          </a:p>
          <a:p>
            <a:pPr lvl="0"/>
            <a:r>
              <a:rPr lang="de-DE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7" name="Freihandform: Form 6">
            <a:extLst>
              <a:ext uri="{FF2B5EF4-FFF2-40B4-BE49-F238E27FC236}">
                <a16:creationId xmlns:a16="http://schemas.microsoft.com/office/drawing/2014/main" id="{D4E56867-90E5-495D-A049-FF9011ED98AE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86828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chluss-Folie_Dual-Vortr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ihandform: Form 10">
            <a:extLst>
              <a:ext uri="{FF2B5EF4-FFF2-40B4-BE49-F238E27FC236}">
                <a16:creationId xmlns:a16="http://schemas.microsoft.com/office/drawing/2014/main" id="{27A0CB72-7552-4FD5-81C9-8126891CC607}"/>
              </a:ext>
            </a:extLst>
          </p:cNvPr>
          <p:cNvSpPr/>
          <p:nvPr userDrawn="1"/>
        </p:nvSpPr>
        <p:spPr>
          <a:xfrm>
            <a:off x="5608325" y="0"/>
            <a:ext cx="4197412" cy="4165172"/>
          </a:xfrm>
          <a:custGeom>
            <a:avLst/>
            <a:gdLst>
              <a:gd name="connsiteX0" fmla="*/ 0 w 4197412"/>
              <a:gd name="connsiteY0" fmla="*/ 0 h 4165172"/>
              <a:gd name="connsiteX1" fmla="*/ 4197412 w 4197412"/>
              <a:gd name="connsiteY1" fmla="*/ 0 h 4165172"/>
              <a:gd name="connsiteX2" fmla="*/ 4197412 w 4197412"/>
              <a:gd name="connsiteY2" fmla="*/ 3598303 h 4165172"/>
              <a:gd name="connsiteX3" fmla="*/ 4197412 w 4197412"/>
              <a:gd name="connsiteY3" fmla="*/ 3948901 h 4165172"/>
              <a:gd name="connsiteX4" fmla="*/ 3877523 w 4197412"/>
              <a:gd name="connsiteY4" fmla="*/ 4165172 h 4165172"/>
              <a:gd name="connsiteX5" fmla="*/ 3152782 w 4197412"/>
              <a:gd name="connsiteY5" fmla="*/ 4165172 h 4165172"/>
              <a:gd name="connsiteX6" fmla="*/ 0 w 4197412"/>
              <a:gd name="connsiteY6" fmla="*/ 4165172 h 4165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97412" h="4165172">
                <a:moveTo>
                  <a:pt x="0" y="0"/>
                </a:moveTo>
                <a:lnTo>
                  <a:pt x="4197412" y="0"/>
                </a:lnTo>
                <a:lnTo>
                  <a:pt x="4197412" y="3598303"/>
                </a:lnTo>
                <a:lnTo>
                  <a:pt x="4197412" y="3948901"/>
                </a:lnTo>
                <a:lnTo>
                  <a:pt x="3877523" y="4165172"/>
                </a:lnTo>
                <a:lnTo>
                  <a:pt x="3152782" y="4165172"/>
                </a:lnTo>
                <a:lnTo>
                  <a:pt x="0" y="416517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E0024ED-F493-4039-9FFD-C797244360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787935" y="4329066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Name des Vortragenden</a:t>
            </a:r>
          </a:p>
          <a:p>
            <a:pPr lvl="0"/>
            <a:r>
              <a:rPr lang="de-DE"/>
              <a:t>Lehrstuhl / Institut</a:t>
            </a:r>
          </a:p>
          <a:p>
            <a:pPr lvl="0"/>
            <a:r>
              <a:rPr lang="de-DE"/>
              <a:t>Universität Augsburg</a:t>
            </a:r>
          </a:p>
          <a:p>
            <a:pPr lvl="0"/>
            <a:r>
              <a:rPr lang="de-DE"/>
              <a:t>email@uni-augsburg.de</a:t>
            </a:r>
          </a:p>
          <a:p>
            <a:pPr lvl="0"/>
            <a:r>
              <a:rPr lang="de-DE"/>
              <a:t>www.uni-augsburg.de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90140C9C-A356-404D-B3DF-B72B0FD780E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9999" y="2911642"/>
            <a:ext cx="4528800" cy="1386205"/>
          </a:xfrm>
        </p:spPr>
        <p:txBody>
          <a:bodyPr/>
          <a:lstStyle>
            <a:lvl1pPr>
              <a:defRPr sz="2000"/>
            </a:lvl1pPr>
          </a:lstStyle>
          <a:p>
            <a:pPr lvl="0"/>
            <a:r>
              <a:rPr lang="de-DE"/>
              <a:t>Vielen Dank für Ihre Aufmerksamkeit</a:t>
            </a:r>
          </a:p>
        </p:txBody>
      </p:sp>
      <p:sp>
        <p:nvSpPr>
          <p:cNvPr id="20" name="Platzhalter für Fremdlogos">
            <a:extLst>
              <a:ext uri="{FF2B5EF4-FFF2-40B4-BE49-F238E27FC236}">
                <a16:creationId xmlns:a16="http://schemas.microsoft.com/office/drawing/2014/main" id="{A15A62B3-BDC3-4472-BC89-C7A2F64E2F1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056046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18" name="Platzhalter für Fremdlogos 1">
            <a:extLst>
              <a:ext uri="{FF2B5EF4-FFF2-40B4-BE49-F238E27FC236}">
                <a16:creationId xmlns:a16="http://schemas.microsoft.com/office/drawing/2014/main" id="{CF92D11E-EBA9-4A24-945B-30F2B7BEC1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9999" y="817639"/>
            <a:ext cx="1156047" cy="625393"/>
          </a:xfrm>
          <a:solidFill>
            <a:schemeClr val="bg1"/>
          </a:solidFill>
        </p:spPr>
        <p:txBody>
          <a:bodyPr/>
          <a:lstStyle>
            <a:lvl1pPr>
              <a:defRPr sz="900"/>
            </a:lvl1pPr>
          </a:lstStyle>
          <a:p>
            <a:r>
              <a:rPr lang="de-DE"/>
              <a:t>Bild durch Klicken auf Symbol hinzufügen</a:t>
            </a:r>
          </a:p>
        </p:txBody>
      </p:sp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F953590F-B5E8-43B9-9661-84460CE5E8A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5803105" y="1920358"/>
            <a:ext cx="3764757" cy="652244"/>
          </a:xfrm>
        </p:spPr>
        <p:txBody>
          <a:bodyPr/>
          <a:lstStyle>
            <a:lvl1pPr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de-DE"/>
              <a:t>Partneruni-Logo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79497B39-64F5-4F0E-830C-E283423727B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87935" y="5545383"/>
            <a:ext cx="2821227" cy="1052423"/>
          </a:xfrm>
        </p:spPr>
        <p:txBody>
          <a:bodyPr>
            <a:normAutofit/>
          </a:bodyPr>
          <a:lstStyle>
            <a:lvl1pPr>
              <a:spcBef>
                <a:spcPts val="400"/>
              </a:spcBef>
              <a:defRPr sz="1000"/>
            </a:lvl1pPr>
            <a:lvl2pPr>
              <a:defRPr sz="12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Name des Vortragenden</a:t>
            </a:r>
          </a:p>
          <a:p>
            <a:pPr lvl="0"/>
            <a:r>
              <a:rPr lang="de-DE"/>
              <a:t>Lehrstuhl / Institut</a:t>
            </a:r>
          </a:p>
          <a:p>
            <a:pPr lvl="0"/>
            <a:r>
              <a:rPr lang="de-DE"/>
              <a:t>Universität Augsburg</a:t>
            </a:r>
          </a:p>
          <a:p>
            <a:pPr lvl="0"/>
            <a:r>
              <a:rPr lang="de-DE"/>
              <a:t>email@uni-augsburg.de</a:t>
            </a:r>
          </a:p>
          <a:p>
            <a:pPr lvl="0"/>
            <a:r>
              <a:rPr lang="de-DE"/>
              <a:t>www.uni-augsburg.de</a:t>
            </a:r>
          </a:p>
        </p:txBody>
      </p:sp>
    </p:spTree>
    <p:extLst>
      <p:ext uri="{BB962C8B-B14F-4D97-AF65-F5344CB8AC3E}">
        <p14:creationId xmlns:p14="http://schemas.microsoft.com/office/powerpoint/2010/main" val="36415868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Agenda bearbeiten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32E2A15C-36F2-4D8B-8A93-D9D64240FD8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8801" y="167400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1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247F7E03-1BC0-4352-B5D7-74FD71D1C7A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388853" y="167400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4" name="Textplatzhalter 9">
            <a:extLst>
              <a:ext uri="{FF2B5EF4-FFF2-40B4-BE49-F238E27FC236}">
                <a16:creationId xmlns:a16="http://schemas.microsoft.com/office/drawing/2014/main" id="{302EB242-6759-421D-A0C7-F4CF1013993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18801" y="227250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2</a:t>
            </a:r>
          </a:p>
        </p:txBody>
      </p:sp>
      <p:sp>
        <p:nvSpPr>
          <p:cNvPr id="15" name="Textplatzhalter 9">
            <a:extLst>
              <a:ext uri="{FF2B5EF4-FFF2-40B4-BE49-F238E27FC236}">
                <a16:creationId xmlns:a16="http://schemas.microsoft.com/office/drawing/2014/main" id="{45C34F65-3A66-407A-AC33-9E9AC739BC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388853" y="227250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8" name="Textplatzhalter 9">
            <a:extLst>
              <a:ext uri="{FF2B5EF4-FFF2-40B4-BE49-F238E27FC236}">
                <a16:creationId xmlns:a16="http://schemas.microsoft.com/office/drawing/2014/main" id="{71E94EB5-4533-46FD-B546-2C7D91C964A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18801" y="2871012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3</a:t>
            </a:r>
          </a:p>
        </p:txBody>
      </p:sp>
      <p:sp>
        <p:nvSpPr>
          <p:cNvPr id="19" name="Textplatzhalter 9">
            <a:extLst>
              <a:ext uri="{FF2B5EF4-FFF2-40B4-BE49-F238E27FC236}">
                <a16:creationId xmlns:a16="http://schemas.microsoft.com/office/drawing/2014/main" id="{54A319A0-A115-4B70-A4D5-8BEBE4B718A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388853" y="2871012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0" name="Textplatzhalter 9">
            <a:extLst>
              <a:ext uri="{FF2B5EF4-FFF2-40B4-BE49-F238E27FC236}">
                <a16:creationId xmlns:a16="http://schemas.microsoft.com/office/drawing/2014/main" id="{A011A145-9E4D-4A7A-BB4B-0532D386D49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18801" y="3469518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4</a:t>
            </a:r>
          </a:p>
        </p:txBody>
      </p:sp>
      <p:sp>
        <p:nvSpPr>
          <p:cNvPr id="21" name="Textplatzhalter 9">
            <a:extLst>
              <a:ext uri="{FF2B5EF4-FFF2-40B4-BE49-F238E27FC236}">
                <a16:creationId xmlns:a16="http://schemas.microsoft.com/office/drawing/2014/main" id="{A5CBB88F-7954-4F5B-9A12-2541D2F95E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88853" y="3469518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2" name="Textplatzhalter 9">
            <a:extLst>
              <a:ext uri="{FF2B5EF4-FFF2-40B4-BE49-F238E27FC236}">
                <a16:creationId xmlns:a16="http://schemas.microsoft.com/office/drawing/2014/main" id="{F35F7BDD-A9F3-4153-B660-5242A2169CE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18801" y="4068024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5</a:t>
            </a:r>
          </a:p>
        </p:txBody>
      </p:sp>
      <p:sp>
        <p:nvSpPr>
          <p:cNvPr id="23" name="Textplatzhalter 9">
            <a:extLst>
              <a:ext uri="{FF2B5EF4-FFF2-40B4-BE49-F238E27FC236}">
                <a16:creationId xmlns:a16="http://schemas.microsoft.com/office/drawing/2014/main" id="{FC048C23-9126-42E7-82B5-97EB2F721A5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388853" y="4068024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4" name="Textplatzhalter 9">
            <a:extLst>
              <a:ext uri="{FF2B5EF4-FFF2-40B4-BE49-F238E27FC236}">
                <a16:creationId xmlns:a16="http://schemas.microsoft.com/office/drawing/2014/main" id="{A1B91F1B-2C4C-4212-9298-1121AC51EA8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18801" y="4666530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6</a:t>
            </a:r>
          </a:p>
        </p:txBody>
      </p:sp>
      <p:sp>
        <p:nvSpPr>
          <p:cNvPr id="25" name="Textplatzhalter 9">
            <a:extLst>
              <a:ext uri="{FF2B5EF4-FFF2-40B4-BE49-F238E27FC236}">
                <a16:creationId xmlns:a16="http://schemas.microsoft.com/office/drawing/2014/main" id="{FF2F1C85-70FA-41E4-AA76-051C378C205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88853" y="4666530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6" name="Textplatzhalter 9">
            <a:extLst>
              <a:ext uri="{FF2B5EF4-FFF2-40B4-BE49-F238E27FC236}">
                <a16:creationId xmlns:a16="http://schemas.microsoft.com/office/drawing/2014/main" id="{FEAF962C-F9F1-4077-883E-342B185C229E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18801" y="5265036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7</a:t>
            </a:r>
          </a:p>
        </p:txBody>
      </p:sp>
      <p:sp>
        <p:nvSpPr>
          <p:cNvPr id="27" name="Textplatzhalter 9">
            <a:extLst>
              <a:ext uri="{FF2B5EF4-FFF2-40B4-BE49-F238E27FC236}">
                <a16:creationId xmlns:a16="http://schemas.microsoft.com/office/drawing/2014/main" id="{6E1706DB-CE29-4A10-903E-B98EFF5F7D5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1388853" y="5265036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660CFC27-004E-40B1-907C-BD2C10998D9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18801" y="5863545"/>
            <a:ext cx="452077" cy="454456"/>
          </a:xfrm>
          <a:ln w="6350">
            <a:solidFill>
              <a:schemeClr val="tx2"/>
            </a:solidFill>
          </a:ln>
        </p:spPr>
        <p:txBody>
          <a:bodyPr anchor="ctr"/>
          <a:lstStyle>
            <a:lvl1pPr algn="ctr">
              <a:spcBef>
                <a:spcPts val="0"/>
              </a:spcBef>
              <a:defRPr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de-DE"/>
              <a:t>8</a:t>
            </a:r>
          </a:p>
        </p:txBody>
      </p:sp>
      <p:sp>
        <p:nvSpPr>
          <p:cNvPr id="29" name="Textplatzhalter 9">
            <a:extLst>
              <a:ext uri="{FF2B5EF4-FFF2-40B4-BE49-F238E27FC236}">
                <a16:creationId xmlns:a16="http://schemas.microsoft.com/office/drawing/2014/main" id="{600778BA-EA2B-4461-92EE-2515F92A6CC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388853" y="5863545"/>
            <a:ext cx="10083148" cy="454456"/>
          </a:xfrm>
        </p:spPr>
        <p:txBody>
          <a:bodyPr anchor="ctr"/>
          <a:lstStyle>
            <a:lvl1pPr>
              <a:spcBef>
                <a:spcPts val="0"/>
              </a:spcBef>
              <a:defRPr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0FFFAAF7-A186-463C-8A57-2967A904EC2D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438B0277-B24A-455C-B618-B1CC535BB072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394A83BA-0D79-41BA-AB81-54F0ECD7ADEA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C33E0BAB-92C8-487C-922B-2967EA55C038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22707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11EB-2863-4359-BDFD-9EDD3692D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90000"/>
              </a:lnSpc>
              <a:defRPr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0EE4D9F-AC7A-4F8D-AC64-47E047663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spcBef>
                <a:spcPts val="2400"/>
              </a:spcBef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A21B2CDA-444B-4D1C-84B6-C58E2001FD04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719400" y="1181818"/>
            <a:ext cx="10753200" cy="366609"/>
          </a:xfrm>
        </p:spPr>
        <p:txBody>
          <a:bodyPr>
            <a:noAutofit/>
          </a:bodyPr>
          <a:lstStyle>
            <a:lvl1pPr marL="0" indent="0" algn="l"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8" name="Datumsplatzhalter 7">
            <a:extLst>
              <a:ext uri="{FF2B5EF4-FFF2-40B4-BE49-F238E27FC236}">
                <a16:creationId xmlns:a16="http://schemas.microsoft.com/office/drawing/2014/main" id="{7E09A1A4-66FB-4BBF-B3D3-82C3A7E41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F94D21F0-0C2D-40CB-B9DB-55864772B0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ECC5A95F-83E3-4397-B18C-8F3003F1CE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2F00719E-AEFE-40BF-8FAF-96026E0CB3E3}"/>
              </a:ext>
            </a:extLst>
          </p:cNvPr>
          <p:cNvCxnSpPr>
            <a:cxnSpLocks/>
          </p:cNvCxnSpPr>
          <p:nvPr userDrawn="1"/>
        </p:nvCxnSpPr>
        <p:spPr>
          <a:xfrm>
            <a:off x="719999" y="1100617"/>
            <a:ext cx="1147200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54573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image" Target="../media/image3.em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B002517-676E-406E-9CC8-F34071CE22D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0001" y="6500393"/>
            <a:ext cx="319318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6567D7EC-8799-48C5-898A-08E264972062}" type="slidenum">
              <a:rPr lang="de-DE" smtClean="0"/>
              <a:pPr/>
              <a:t>‹Nr.›</a:t>
            </a:fld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CC50694B-33D5-45A5-B9F0-605F670D5E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5443" y="6500393"/>
            <a:ext cx="806400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|    15.02.2019</a:t>
            </a:r>
            <a:endParaRPr lang="de-DE" sz="90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C29D3-2D73-4F49-B56E-D32513508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85866" y="6500393"/>
            <a:ext cx="7296537" cy="21741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/>
              <a:t>|    Lehrstuhl Mechatronik    |    Universität Augsburg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F108140-EA1D-4506-BABD-AF3485301D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9999" y="1674000"/>
            <a:ext cx="10753200" cy="4644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E0695CCD-AB97-47A6-B356-2E5EB2D33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400" y="0"/>
            <a:ext cx="10753200" cy="1017917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27" name="Farbakzent links">
            <a:extLst>
              <a:ext uri="{FF2B5EF4-FFF2-40B4-BE49-F238E27FC236}">
                <a16:creationId xmlns:a16="http://schemas.microsoft.com/office/drawing/2014/main" id="{9D9C0A71-6028-48D4-B0A9-8857E5EE332A}"/>
              </a:ext>
            </a:extLst>
          </p:cNvPr>
          <p:cNvSpPr/>
          <p:nvPr userDrawn="1"/>
        </p:nvSpPr>
        <p:spPr>
          <a:xfrm>
            <a:off x="1" y="0"/>
            <a:ext cx="231229" cy="2644002"/>
          </a:xfrm>
          <a:custGeom>
            <a:avLst/>
            <a:gdLst>
              <a:gd name="connsiteX0" fmla="*/ 0 w 231229"/>
              <a:gd name="connsiteY0" fmla="*/ 0 h 2644002"/>
              <a:gd name="connsiteX1" fmla="*/ 231229 w 231229"/>
              <a:gd name="connsiteY1" fmla="*/ 0 h 2644002"/>
              <a:gd name="connsiteX2" fmla="*/ 231229 w 231229"/>
              <a:gd name="connsiteY2" fmla="*/ 427848 h 2644002"/>
              <a:gd name="connsiteX3" fmla="*/ 231229 w 231229"/>
              <a:gd name="connsiteY3" fmla="*/ 1100610 h 2644002"/>
              <a:gd name="connsiteX4" fmla="*/ 231229 w 231229"/>
              <a:gd name="connsiteY4" fmla="*/ 2499514 h 2644002"/>
              <a:gd name="connsiteX5" fmla="*/ 0 w 231229"/>
              <a:gd name="connsiteY5" fmla="*/ 2644002 h 2644002"/>
              <a:gd name="connsiteX6" fmla="*/ 0 w 231229"/>
              <a:gd name="connsiteY6" fmla="*/ 1100610 h 2644002"/>
              <a:gd name="connsiteX7" fmla="*/ 0 w 231229"/>
              <a:gd name="connsiteY7" fmla="*/ 427848 h 2644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1229" h="2644002">
                <a:moveTo>
                  <a:pt x="0" y="0"/>
                </a:moveTo>
                <a:lnTo>
                  <a:pt x="231229" y="0"/>
                </a:lnTo>
                <a:lnTo>
                  <a:pt x="231229" y="427848"/>
                </a:lnTo>
                <a:lnTo>
                  <a:pt x="231229" y="1100610"/>
                </a:lnTo>
                <a:lnTo>
                  <a:pt x="231229" y="2499514"/>
                </a:lnTo>
                <a:lnTo>
                  <a:pt x="0" y="2644002"/>
                </a:lnTo>
                <a:lnTo>
                  <a:pt x="0" y="1100610"/>
                </a:lnTo>
                <a:lnTo>
                  <a:pt x="0" y="42784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0789B94-3BA2-4579-B5BA-A91701BC21A2}"/>
              </a:ext>
            </a:extLst>
          </p:cNvPr>
          <p:cNvPicPr>
            <a:picLocks noChangeAspect="1"/>
          </p:cNvPicPr>
          <p:nvPr userDrawn="1"/>
        </p:nvPicPr>
        <p:blipFill>
          <a:blip r:embed="rId5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3"/>
              </a:ext>
            </a:extLst>
          </a:blip>
          <a:stretch>
            <a:fillRect/>
          </a:stretch>
        </p:blipFill>
        <p:spPr>
          <a:xfrm>
            <a:off x="10965221" y="6411885"/>
            <a:ext cx="507978" cy="30592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 userDrawn="1"/>
        </p:nvPicPr>
        <p:blipFill>
          <a:blip r:embed="rId5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7010" y="6411885"/>
            <a:ext cx="1093603" cy="380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2983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717" r:id="rId2"/>
    <p:sldLayoutId id="2147483739" r:id="rId3"/>
    <p:sldLayoutId id="2147483735" r:id="rId4"/>
    <p:sldLayoutId id="2147483740" r:id="rId5"/>
    <p:sldLayoutId id="2147483734" r:id="rId6"/>
    <p:sldLayoutId id="2147483724" r:id="rId7"/>
    <p:sldLayoutId id="2147483693" r:id="rId8"/>
    <p:sldLayoutId id="2147483650" r:id="rId9"/>
    <p:sldLayoutId id="2147483652" r:id="rId10"/>
    <p:sldLayoutId id="2147483700" r:id="rId11"/>
    <p:sldLayoutId id="2147483701" r:id="rId12"/>
    <p:sldLayoutId id="2147483653" r:id="rId13"/>
    <p:sldLayoutId id="2147483692" r:id="rId14"/>
    <p:sldLayoutId id="2147483704" r:id="rId15"/>
    <p:sldLayoutId id="2147483705" r:id="rId16"/>
    <p:sldLayoutId id="2147483707" r:id="rId17"/>
    <p:sldLayoutId id="2147483654" r:id="rId18"/>
    <p:sldLayoutId id="2147483733" r:id="rId19"/>
    <p:sldLayoutId id="2147483737" r:id="rId20"/>
    <p:sldLayoutId id="2147483684" r:id="rId21"/>
    <p:sldLayoutId id="2147483698" r:id="rId22"/>
    <p:sldLayoutId id="2147483697" r:id="rId23"/>
    <p:sldLayoutId id="2147483685" r:id="rId24"/>
    <p:sldLayoutId id="2147483681" r:id="rId25"/>
    <p:sldLayoutId id="2147483703" r:id="rId26"/>
    <p:sldLayoutId id="2147483736" r:id="rId27"/>
    <p:sldLayoutId id="2147483686" r:id="rId28"/>
    <p:sldLayoutId id="2147483687" r:id="rId29"/>
    <p:sldLayoutId id="2147483690" r:id="rId30"/>
    <p:sldLayoutId id="2147483696" r:id="rId31"/>
    <p:sldLayoutId id="2147483679" r:id="rId32"/>
    <p:sldLayoutId id="2147483682" r:id="rId33"/>
    <p:sldLayoutId id="2147483678" r:id="rId34"/>
    <p:sldLayoutId id="2147483675" r:id="rId35"/>
    <p:sldLayoutId id="2147483688" r:id="rId36"/>
    <p:sldLayoutId id="2147483723" r:id="rId37"/>
    <p:sldLayoutId id="2147483699" r:id="rId38"/>
    <p:sldLayoutId id="2147483722" r:id="rId39"/>
    <p:sldLayoutId id="2147483738" r:id="rId40"/>
    <p:sldLayoutId id="2147483709" r:id="rId41"/>
    <p:sldLayoutId id="2147483710" r:id="rId42"/>
    <p:sldLayoutId id="2147483708" r:id="rId43"/>
    <p:sldLayoutId id="2147483726" r:id="rId44"/>
    <p:sldLayoutId id="2147483727" r:id="rId45"/>
    <p:sldLayoutId id="2147483728" r:id="rId46"/>
    <p:sldLayoutId id="2147483729" r:id="rId47"/>
    <p:sldLayoutId id="2147483730" r:id="rId48"/>
    <p:sldLayoutId id="2147483731" r:id="rId49"/>
    <p:sldLayoutId id="2147483732" r:id="rId5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600" kern="1200">
          <a:solidFill>
            <a:schemeClr val="tx1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12600" indent="0" algn="l" defTabSz="914400" rtl="0" eaLnBrk="1" latinLnBrk="0" hangingPunct="1">
        <a:lnSpc>
          <a:spcPct val="100000"/>
        </a:lnSpc>
        <a:spcBef>
          <a:spcPts val="1200"/>
        </a:spcBef>
        <a:buClr>
          <a:srgbClr val="AD007C"/>
        </a:buClr>
        <a:buFont typeface="Wingdings" panose="05000000000000000000" pitchFamily="2" charset="2"/>
        <a:buNone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1pPr>
      <a:lvl2pPr marL="216000" indent="-2160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Wingdings" panose="05000000000000000000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2pPr>
      <a:lvl3pPr marL="432000" indent="-216000" algn="l" defTabSz="914400" rtl="0" eaLnBrk="1" latinLnBrk="0" hangingPunct="1">
        <a:lnSpc>
          <a:spcPct val="100000"/>
        </a:lnSpc>
        <a:spcBef>
          <a:spcPts val="600"/>
        </a:spcBef>
        <a:buClr>
          <a:schemeClr val="tx2"/>
        </a:buClr>
        <a:buFont typeface="Symbol" panose="05050102010706020507" pitchFamily="18" charset="2"/>
        <a:buChar char="-"/>
        <a:defRPr sz="16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3pPr>
      <a:lvl4pPr marL="612000" indent="-180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Arial" panose="020B0604020202020204" pitchFamily="34" charset="0"/>
        </a:defRPr>
      </a:lvl4pPr>
      <a:lvl5pPr marL="0" indent="0" algn="l" defTabSz="914400" rtl="0" eaLnBrk="1" latinLnBrk="0" hangingPunct="1">
        <a:lnSpc>
          <a:spcPct val="100000"/>
        </a:lnSpc>
        <a:spcBef>
          <a:spcPts val="2400"/>
        </a:spcBef>
        <a:spcAft>
          <a:spcPts val="0"/>
        </a:spcAft>
        <a:buClr>
          <a:srgbClr val="AD007C"/>
        </a:buClr>
        <a:buFont typeface="Wingdings" panose="05000000000000000000" pitchFamily="2" charset="2"/>
        <a:buNone/>
        <a:defRPr sz="1800" kern="1200" cap="none" baseline="0">
          <a:solidFill>
            <a:schemeClr val="tx2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456" userDrawn="1">
          <p15:clr>
            <a:srgbClr val="F26B43"/>
          </p15:clr>
        </p15:guide>
        <p15:guide id="4" pos="7224" userDrawn="1">
          <p15:clr>
            <a:srgbClr val="F26B43"/>
          </p15:clr>
        </p15:guide>
        <p15:guide id="5" orient="horz" pos="1056" userDrawn="1">
          <p15:clr>
            <a:srgbClr val="F26B43"/>
          </p15:clr>
        </p15:guide>
        <p15:guide id="6" orient="horz" pos="592" userDrawn="1">
          <p15:clr>
            <a:srgbClr val="F26B43"/>
          </p15:clr>
        </p15:guide>
        <p15:guide id="7" orient="horz" pos="3976" userDrawn="1">
          <p15:clr>
            <a:srgbClr val="F26B43"/>
          </p15:clr>
        </p15:guide>
        <p15:guide id="8" orient="horz" pos="904" userDrawn="1">
          <p15:clr>
            <a:srgbClr val="F26B43"/>
          </p15:clr>
        </p15:guide>
        <p15:guide id="9" pos="2560" userDrawn="1">
          <p15:clr>
            <a:srgbClr val="F26B43"/>
          </p15:clr>
        </p15:guide>
        <p15:guide id="10" pos="5120" userDrawn="1">
          <p15:clr>
            <a:srgbClr val="F26B43"/>
          </p15:clr>
        </p15:guide>
        <p15:guide id="11" pos="2784" userDrawn="1">
          <p15:clr>
            <a:srgbClr val="F26B43"/>
          </p15:clr>
        </p15:guide>
        <p15:guide id="12" pos="489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15.xml"/><Relationship Id="rId13" Type="http://schemas.openxmlformats.org/officeDocument/2006/relationships/image" Target="../media/image6.png"/><Relationship Id="rId18" Type="http://schemas.openxmlformats.org/officeDocument/2006/relationships/image" Target="../media/image11.svg"/><Relationship Id="rId26" Type="http://schemas.openxmlformats.org/officeDocument/2006/relationships/image" Target="../media/image19.svg"/><Relationship Id="rId3" Type="http://schemas.openxmlformats.org/officeDocument/2006/relationships/tags" Target="../tags/tag10.xml"/><Relationship Id="rId21" Type="http://schemas.openxmlformats.org/officeDocument/2006/relationships/image" Target="../media/image14.png"/><Relationship Id="rId7" Type="http://schemas.openxmlformats.org/officeDocument/2006/relationships/tags" Target="../tags/tag14.xml"/><Relationship Id="rId12" Type="http://schemas.openxmlformats.org/officeDocument/2006/relationships/notesSlide" Target="../notesSlides/notesSlide1.xm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tags" Target="../tags/tag9.xml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29" Type="http://schemas.openxmlformats.org/officeDocument/2006/relationships/image" Target="../media/image22.png"/><Relationship Id="rId1" Type="http://schemas.openxmlformats.org/officeDocument/2006/relationships/tags" Target="../tags/tag8.xml"/><Relationship Id="rId6" Type="http://schemas.openxmlformats.org/officeDocument/2006/relationships/tags" Target="../tags/tag13.xml"/><Relationship Id="rId11" Type="http://schemas.openxmlformats.org/officeDocument/2006/relationships/slideLayout" Target="../slideLayouts/slideLayout3.xml"/><Relationship Id="rId24" Type="http://schemas.openxmlformats.org/officeDocument/2006/relationships/image" Target="../media/image17.svg"/><Relationship Id="rId5" Type="http://schemas.openxmlformats.org/officeDocument/2006/relationships/tags" Target="../tags/tag12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1.svg"/><Relationship Id="rId10" Type="http://schemas.openxmlformats.org/officeDocument/2006/relationships/tags" Target="../tags/tag17.xml"/><Relationship Id="rId19" Type="http://schemas.openxmlformats.org/officeDocument/2006/relationships/image" Target="../media/image12.png"/><Relationship Id="rId4" Type="http://schemas.openxmlformats.org/officeDocument/2006/relationships/tags" Target="../tags/tag11.xml"/><Relationship Id="rId9" Type="http://schemas.openxmlformats.org/officeDocument/2006/relationships/tags" Target="../tags/tag16.xml"/><Relationship Id="rId14" Type="http://schemas.openxmlformats.org/officeDocument/2006/relationships/image" Target="../media/image7.svg"/><Relationship Id="rId22" Type="http://schemas.openxmlformats.org/officeDocument/2006/relationships/image" Target="../media/image15.svg"/><Relationship Id="rId27" Type="http://schemas.openxmlformats.org/officeDocument/2006/relationships/image" Target="../media/image20.png"/><Relationship Id="rId30" Type="http://schemas.openxmlformats.org/officeDocument/2006/relationships/image" Target="../media/image2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cdn2.unrealengine.com/Unreal+Engine/spotlights/carla-democratizes-autonomous-vehicle-r-d-with-free-open-source-simulator/Spotlight_CARLA_blog_body_img6-1640x1000-eeea5b85b7ae79fbeea32eb669226974d5e581ef.jpg" TargetMode="Externa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44_47E81170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52_78E00D3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3.png"/><Relationship Id="rId12" Type="http://schemas.openxmlformats.org/officeDocument/2006/relationships/slide" Target="slide25.xml"/><Relationship Id="rId2" Type="http://schemas.microsoft.com/office/2018/10/relationships/comments" Target="../comments/modernComment_A4A_5043F333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23.xml"/><Relationship Id="rId11" Type="http://schemas.openxmlformats.org/officeDocument/2006/relationships/image" Target="../media/image45.png"/><Relationship Id="rId5" Type="http://schemas.openxmlformats.org/officeDocument/2006/relationships/image" Target="../media/image43.png"/><Relationship Id="rId10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slide" Target="slide24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5B_81CEF3B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40_74A2803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blog.qbeyond.de/wp-content/uploads/2018/06/Algorithmus-1.jpg" TargetMode="External"/><Relationship Id="rId3" Type="http://schemas.openxmlformats.org/officeDocument/2006/relationships/hyperlink" Target="https://cdn2.unrealengine.com/Unreal+Engine/spotlights/carla-democratizes-autonomous-vehicle-r-d-with-free-open-source-simulator/Spotlight_CARLA_blog_body_img6-1640x1000-eeea5b85b7ae79fbeea32eb669226974d5e581ef.jpg" TargetMode="External"/><Relationship Id="rId7" Type="http://schemas.openxmlformats.org/officeDocument/2006/relationships/hyperlink" Target="https://www.tensorflow.org/site-assets/images/project-logos/tensorboard-logo-social.png" TargetMode="External"/><Relationship Id="rId2" Type="http://schemas.openxmlformats.org/officeDocument/2006/relationships/hyperlink" Target="https://www.dieweltenbummler.de/wp-content/uploads/2017/12/Lange-Stra%C3%9Fe-in-Kalifornien-1536x1024.jpg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raw.githubusercontent.com/optuna/optuna/master/docs/image/optuna-logo.png" TargetMode="External"/><Relationship Id="rId5" Type="http://schemas.openxmlformats.org/officeDocument/2006/relationships/hyperlink" Target="https://stable-baselines3.readthedocs.io/en/master/_static/logo.png" TargetMode="External"/><Relationship Id="rId10" Type="http://schemas.openxmlformats.org/officeDocument/2006/relationships/hyperlink" Target="https://www.ambassify.com/hs-fs/hubfs/New%2025%20Employee%20Recognition%20&amp;%20Rewards%20Ideas-13%202-13.png?width=740&amp;name=New%2025%20Employee%20Recognition%20%26%20Rewards%20Ideas-13%202-13.png" TargetMode="External"/><Relationship Id="rId4" Type="http://schemas.openxmlformats.org/officeDocument/2006/relationships/hyperlink" Target="https://miro.medium.com/max/1400/0*WC4l7u90TsKs_eXj.png" TargetMode="External"/><Relationship Id="rId9" Type="http://schemas.openxmlformats.org/officeDocument/2006/relationships/hyperlink" Target="https://thenounproject.com/icon/toolkit-154266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2F_EDC2338D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r.de/nachrichten/wirtschaft/nach-unfall-mit-bmw-was-ist-autonomes-fahren,TEg0fcF" TargetMode="External"/><Relationship Id="rId2" Type="http://schemas.microsoft.com/office/2018/10/relationships/comments" Target="../comments/modernComment_A45_A6477EA8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ieeexplore.ieee.org/stamp/stamp.jsp?arnumber=9090897" TargetMode="External"/><Relationship Id="rId5" Type="http://schemas.openxmlformats.org/officeDocument/2006/relationships/hyperlink" Target="https://mediatum.ub.tum.de/doc/1615375/1615375.pdf" TargetMode="External"/><Relationship Id="rId4" Type="http://schemas.openxmlformats.org/officeDocument/2006/relationships/hyperlink" Target="https://www.br.de/nachrichten/deutschland-welt/behoerden-ermitteln-nach-toedlichem-unfall-mit-uber-roboterwagen,Qmp87GT" TargetMode="Externa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25.xml"/><Relationship Id="rId13" Type="http://schemas.openxmlformats.org/officeDocument/2006/relationships/image" Target="../media/image6.png"/><Relationship Id="rId18" Type="http://schemas.openxmlformats.org/officeDocument/2006/relationships/image" Target="../media/image11.svg"/><Relationship Id="rId26" Type="http://schemas.openxmlformats.org/officeDocument/2006/relationships/image" Target="../media/image19.svg"/><Relationship Id="rId3" Type="http://schemas.openxmlformats.org/officeDocument/2006/relationships/tags" Target="../tags/tag20.xml"/><Relationship Id="rId21" Type="http://schemas.openxmlformats.org/officeDocument/2006/relationships/image" Target="../media/image14.png"/><Relationship Id="rId7" Type="http://schemas.openxmlformats.org/officeDocument/2006/relationships/tags" Target="../tags/tag24.xml"/><Relationship Id="rId12" Type="http://schemas.openxmlformats.org/officeDocument/2006/relationships/notesSlide" Target="../notesSlides/notesSlide11.xml"/><Relationship Id="rId17" Type="http://schemas.openxmlformats.org/officeDocument/2006/relationships/image" Target="../media/image10.png"/><Relationship Id="rId25" Type="http://schemas.openxmlformats.org/officeDocument/2006/relationships/image" Target="../media/image18.png"/><Relationship Id="rId2" Type="http://schemas.openxmlformats.org/officeDocument/2006/relationships/tags" Target="../tags/tag19.xml"/><Relationship Id="rId16" Type="http://schemas.openxmlformats.org/officeDocument/2006/relationships/image" Target="../media/image9.svg"/><Relationship Id="rId20" Type="http://schemas.openxmlformats.org/officeDocument/2006/relationships/image" Target="../media/image13.svg"/><Relationship Id="rId29" Type="http://schemas.openxmlformats.org/officeDocument/2006/relationships/image" Target="../media/image22.png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slideLayout" Target="../slideLayouts/slideLayout3.xml"/><Relationship Id="rId24" Type="http://schemas.openxmlformats.org/officeDocument/2006/relationships/image" Target="../media/image17.svg"/><Relationship Id="rId5" Type="http://schemas.openxmlformats.org/officeDocument/2006/relationships/tags" Target="../tags/tag22.xml"/><Relationship Id="rId15" Type="http://schemas.openxmlformats.org/officeDocument/2006/relationships/image" Target="../media/image8.png"/><Relationship Id="rId23" Type="http://schemas.openxmlformats.org/officeDocument/2006/relationships/image" Target="../media/image16.png"/><Relationship Id="rId28" Type="http://schemas.openxmlformats.org/officeDocument/2006/relationships/image" Target="../media/image21.svg"/><Relationship Id="rId10" Type="http://schemas.openxmlformats.org/officeDocument/2006/relationships/tags" Target="../tags/tag27.xml"/><Relationship Id="rId19" Type="http://schemas.openxmlformats.org/officeDocument/2006/relationships/image" Target="../media/image12.png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image" Target="../media/image7.svg"/><Relationship Id="rId22" Type="http://schemas.openxmlformats.org/officeDocument/2006/relationships/image" Target="../media/image15.svg"/><Relationship Id="rId27" Type="http://schemas.openxmlformats.org/officeDocument/2006/relationships/image" Target="../media/image20.png"/><Relationship Id="rId30" Type="http://schemas.openxmlformats.org/officeDocument/2006/relationships/image" Target="../media/image23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13" Type="http://schemas.openxmlformats.org/officeDocument/2006/relationships/image" Target="../media/image7.sv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3" Type="http://schemas.openxmlformats.org/officeDocument/2006/relationships/tags" Target="../tags/tag30.xml"/><Relationship Id="rId21" Type="http://schemas.openxmlformats.org/officeDocument/2006/relationships/image" Target="../media/image15.svg"/><Relationship Id="rId7" Type="http://schemas.openxmlformats.org/officeDocument/2006/relationships/tags" Target="../tags/tag34.xml"/><Relationship Id="rId12" Type="http://schemas.openxmlformats.org/officeDocument/2006/relationships/image" Target="../media/image6.png"/><Relationship Id="rId17" Type="http://schemas.openxmlformats.org/officeDocument/2006/relationships/image" Target="../media/image11.svg"/><Relationship Id="rId25" Type="http://schemas.openxmlformats.org/officeDocument/2006/relationships/image" Target="../media/image19.svg"/><Relationship Id="rId2" Type="http://schemas.openxmlformats.org/officeDocument/2006/relationships/tags" Target="../tags/tag29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svg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11" Type="http://schemas.openxmlformats.org/officeDocument/2006/relationships/image" Target="../media/image46.jpeg"/><Relationship Id="rId24" Type="http://schemas.openxmlformats.org/officeDocument/2006/relationships/image" Target="../media/image18.png"/><Relationship Id="rId5" Type="http://schemas.openxmlformats.org/officeDocument/2006/relationships/tags" Target="../tags/tag32.xml"/><Relationship Id="rId15" Type="http://schemas.openxmlformats.org/officeDocument/2006/relationships/image" Target="../media/image9.svg"/><Relationship Id="rId23" Type="http://schemas.openxmlformats.org/officeDocument/2006/relationships/image" Target="../media/image17.svg"/><Relationship Id="rId28" Type="http://schemas.openxmlformats.org/officeDocument/2006/relationships/image" Target="../media/image22.png"/><Relationship Id="rId10" Type="http://schemas.openxmlformats.org/officeDocument/2006/relationships/slideLayout" Target="../slideLayouts/slideLayout6.xml"/><Relationship Id="rId19" Type="http://schemas.openxmlformats.org/officeDocument/2006/relationships/image" Target="../media/image13.svg"/><Relationship Id="rId4" Type="http://schemas.openxmlformats.org/officeDocument/2006/relationships/tags" Target="../tags/tag31.xml"/><Relationship Id="rId9" Type="http://schemas.openxmlformats.org/officeDocument/2006/relationships/tags" Target="../tags/tag36.xml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microsoft.com/office/2018/10/relationships/comments" Target="../comments/modernComment_A47_BA82FD6D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microsoft.com/office/2018/10/relationships/comments" Target="../comments/modernComment_A4B_EEFCC2B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49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39_51EB0C1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microsoft.com/office/2018/10/relationships/comments" Target="../comments/modernComment_A3A_B588F10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5.png"/><Relationship Id="rId5" Type="http://schemas.openxmlformats.org/officeDocument/2006/relationships/hyperlink" Target="https://www.br.de/nachrichten/wissen/autonomes-fahrzeug-im-dilemma-wen-soll-ich-ueberfahren,R7Oqajo" TargetMode="External"/><Relationship Id="rId4" Type="http://schemas.openxmlformats.org/officeDocument/2006/relationships/hyperlink" Target="https://www.br.de/nachrichten/deutschland-welt/behoerden-ermitteln-nach-toedlichem-unfall-mit-uber-roboterwagen,Qmp87GT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cdn2.unrealengine.com/Unreal+Engine/spotlights/carla-democratizes-autonomous-vehicle-r-d-with-free-open-source-simulator/Spotlight_CARLA_blog_body_img6-1640x1000-eeea5b85b7ae79fbeea32eb669226974d5e581ef.jpg" TargetMode="External"/><Relationship Id="rId2" Type="http://schemas.microsoft.com/office/2018/10/relationships/comments" Target="../comments/modernComment_A3B_9C88ABD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microsoft.com/office/2018/10/relationships/comments" Target="../comments/modernComment_A3C_9A448F38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microsoft.com/office/2018/10/relationships/comments" Target="../comments/modernComment_A41_745B324F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0.png"/><Relationship Id="rId4" Type="http://schemas.microsoft.com/office/2018/10/relationships/comments" Target="../comments/modernComment_A38_FF1C4910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59_DA1C660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3F_C0E2E17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A5A_C1E601F8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/>
              <a:t>CARLA-Falsifikation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Axel Böll</a:t>
            </a:r>
          </a:p>
          <a:p>
            <a:r>
              <a:rPr lang="de-DE"/>
              <a:t>26.09.2022,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006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39A32FC-912B-0817-7C33-1386CF795DCD}"/>
              </a:ext>
            </a:extLst>
          </p:cNvPr>
          <p:cNvCxnSpPr/>
          <p:nvPr/>
        </p:nvCxnSpPr>
        <p:spPr>
          <a:xfrm flipV="1">
            <a:off x="7734822" y="3743486"/>
            <a:ext cx="739092" cy="35118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68F849E6-7EDD-6684-4C6E-D1F4B9A18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E5C04B6-421D-0F54-937C-6E2E7D67859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27FCEFB8-EEA3-327A-FE86-28C85FD9A50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26.02.2019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2C3C21C-F2DE-85E5-4DB8-97DE0C08BB3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2C8C4AE8-0AC9-29F5-9793-408573549201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2F6194D1-2198-5388-2607-C3426ACD64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022" y="2034694"/>
            <a:ext cx="1403450" cy="789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nhaltsplatzhalter 8">
            <a:extLst>
              <a:ext uri="{FF2B5EF4-FFF2-40B4-BE49-F238E27FC236}">
                <a16:creationId xmlns:a16="http://schemas.microsoft.com/office/drawing/2014/main" id="{B82D6F68-E739-27FC-1A92-3041E3F738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914" y="4751220"/>
            <a:ext cx="2807571" cy="160833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1362E8-8AFD-6AC0-DD42-E06549E9492A}"/>
              </a:ext>
            </a:extLst>
          </p:cNvPr>
          <p:cNvSpPr txBox="1"/>
          <p:nvPr/>
        </p:nvSpPr>
        <p:spPr>
          <a:xfrm>
            <a:off x="6797918" y="3942343"/>
            <a:ext cx="145928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>
                <a:solidFill>
                  <a:schemeClr val="bg1"/>
                </a:solidFill>
                <a:highlight>
                  <a:srgbClr val="000000"/>
                </a:highlight>
              </a:rPr>
              <a:t>Carla</a:t>
            </a:r>
            <a:endParaRPr lang="en-GB" sz="32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1E39CDB2-00EC-9DF9-AB39-0C18A52410A3}"/>
              </a:ext>
            </a:extLst>
          </p:cNvPr>
          <p:cNvCxnSpPr>
            <a:stCxn id="13" idx="0"/>
            <a:endCxn id="12" idx="0"/>
          </p:cNvCxnSpPr>
          <p:nvPr/>
        </p:nvCxnSpPr>
        <p:spPr>
          <a:xfrm rot="16200000" flipH="1">
            <a:off x="5625609" y="2040393"/>
            <a:ext cx="397713" cy="3406186"/>
          </a:xfrm>
          <a:prstGeom prst="bentConnector3">
            <a:avLst>
              <a:gd name="adj1" fmla="val -13779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B7CB49D5-1D8E-4520-6428-039C86EBA666}"/>
              </a:ext>
            </a:extLst>
          </p:cNvPr>
          <p:cNvCxnSpPr>
            <a:stCxn id="12" idx="2"/>
            <a:endCxn id="13" idx="2"/>
          </p:cNvCxnSpPr>
          <p:nvPr/>
        </p:nvCxnSpPr>
        <p:spPr>
          <a:xfrm rot="5400000">
            <a:off x="5777101" y="2871390"/>
            <a:ext cx="94730" cy="3406186"/>
          </a:xfrm>
          <a:prstGeom prst="bentConnector3">
            <a:avLst>
              <a:gd name="adj1" fmla="val 81734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9C9369E0-1B38-C4EF-C2C3-F53676F41E1C}"/>
              </a:ext>
            </a:extLst>
          </p:cNvPr>
          <p:cNvSpPr txBox="1"/>
          <p:nvPr/>
        </p:nvSpPr>
        <p:spPr>
          <a:xfrm>
            <a:off x="4825514" y="2614892"/>
            <a:ext cx="1997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/>
              <a:t>Action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993B2-7338-BA3B-2033-FC8C183BAB46}"/>
              </a:ext>
            </a:extLst>
          </p:cNvPr>
          <p:cNvSpPr txBox="1"/>
          <p:nvPr/>
        </p:nvSpPr>
        <p:spPr>
          <a:xfrm>
            <a:off x="4825514" y="5319432"/>
            <a:ext cx="1997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/>
              <a:t>State, Reward</a:t>
            </a:r>
          </a:p>
        </p:txBody>
      </p:sp>
      <p:pic>
        <p:nvPicPr>
          <p:cNvPr id="25" name="Picture 4">
            <a:extLst>
              <a:ext uri="{FF2B5EF4-FFF2-40B4-BE49-F238E27FC236}">
                <a16:creationId xmlns:a16="http://schemas.microsoft.com/office/drawing/2014/main" id="{D9953523-31D5-58E5-F2D6-9DE3AE272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00" y="5671811"/>
            <a:ext cx="1563361" cy="328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468D6253-7227-C7B9-A4D6-5BBC4FDD865F}"/>
              </a:ext>
            </a:extLst>
          </p:cNvPr>
          <p:cNvSpPr txBox="1"/>
          <p:nvPr/>
        </p:nvSpPr>
        <p:spPr>
          <a:xfrm>
            <a:off x="5960960" y="1956950"/>
            <a:ext cx="1549897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err="1">
                <a:solidFill>
                  <a:schemeClr val="bg1"/>
                </a:solidFill>
                <a:highlight>
                  <a:srgbClr val="000000"/>
                </a:highlight>
              </a:rPr>
              <a:t>OpenAI</a:t>
            </a:r>
            <a:r>
              <a:rPr lang="de-DE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  <a:r>
              <a:rPr lang="de-DE" err="1">
                <a:solidFill>
                  <a:schemeClr val="bg1"/>
                </a:solidFill>
                <a:highlight>
                  <a:srgbClr val="000000"/>
                </a:highlight>
              </a:rPr>
              <a:t>Gym</a:t>
            </a:r>
            <a:endParaRPr lang="de-DE">
              <a:solidFill>
                <a:schemeClr val="bg1"/>
              </a:solidFill>
              <a:highlight>
                <a:srgbClr val="000000"/>
              </a:highlight>
            </a:endParaRPr>
          </a:p>
          <a:p>
            <a:endParaRPr lang="de-DE" sz="1050"/>
          </a:p>
          <a:p>
            <a:endParaRPr lang="en-GB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B14D8FB-8045-89DF-F29F-EFDEB183F448}"/>
              </a:ext>
            </a:extLst>
          </p:cNvPr>
          <p:cNvSpPr txBox="1"/>
          <p:nvPr/>
        </p:nvSpPr>
        <p:spPr>
          <a:xfrm>
            <a:off x="455294" y="3468993"/>
            <a:ext cx="1532820" cy="12319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>
                <a:solidFill>
                  <a:schemeClr val="bg1"/>
                </a:solidFill>
                <a:highlight>
                  <a:srgbClr val="000000"/>
                </a:highlight>
              </a:rPr>
              <a:t>Proximal Policy Optimization (PPO)</a:t>
            </a:r>
          </a:p>
        </p:txBody>
      </p:sp>
      <p:cxnSp>
        <p:nvCxnSpPr>
          <p:cNvPr id="31" name="Straight Connector 30" descr="Visu">
            <a:extLst>
              <a:ext uri="{FF2B5EF4-FFF2-40B4-BE49-F238E27FC236}">
                <a16:creationId xmlns:a16="http://schemas.microsoft.com/office/drawing/2014/main" id="{ABFC1606-9475-6B84-ECC2-17E9C4EE2747}"/>
              </a:ext>
            </a:extLst>
          </p:cNvPr>
          <p:cNvCxnSpPr>
            <a:cxnSpLocks/>
            <a:endCxn id="32" idx="2"/>
          </p:cNvCxnSpPr>
          <p:nvPr/>
        </p:nvCxnSpPr>
        <p:spPr>
          <a:xfrm flipH="1" flipV="1">
            <a:off x="2929312" y="3161856"/>
            <a:ext cx="753658" cy="504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1C80369-F470-E414-6510-14A6125B5D86}"/>
              </a:ext>
            </a:extLst>
          </p:cNvPr>
          <p:cNvSpPr txBox="1"/>
          <p:nvPr/>
        </p:nvSpPr>
        <p:spPr>
          <a:xfrm>
            <a:off x="2276725" y="2900246"/>
            <a:ext cx="1305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Visualisierung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3152F25-1AC5-A256-48D4-6394250096E1}"/>
              </a:ext>
            </a:extLst>
          </p:cNvPr>
          <p:cNvCxnSpPr>
            <a:cxnSpLocks/>
          </p:cNvCxnSpPr>
          <p:nvPr/>
        </p:nvCxnSpPr>
        <p:spPr>
          <a:xfrm flipH="1" flipV="1">
            <a:off x="1929066" y="2493460"/>
            <a:ext cx="519772" cy="32779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8CD5575-7E93-9A56-A5D6-279DB4AC44A2}"/>
              </a:ext>
            </a:extLst>
          </p:cNvPr>
          <p:cNvSpPr txBox="1"/>
          <p:nvPr/>
        </p:nvSpPr>
        <p:spPr>
          <a:xfrm>
            <a:off x="2929312" y="3544630"/>
            <a:ext cx="238412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sz="3200" err="1">
                <a:solidFill>
                  <a:schemeClr val="bg1"/>
                </a:solidFill>
                <a:highlight>
                  <a:srgbClr val="000000"/>
                </a:highlight>
              </a:rPr>
              <a:t>Stable</a:t>
            </a:r>
            <a:r>
              <a:rPr lang="de-DE" sz="3200">
                <a:solidFill>
                  <a:schemeClr val="bg1"/>
                </a:solidFill>
                <a:highlight>
                  <a:srgbClr val="000000"/>
                </a:highlight>
              </a:rPr>
              <a:t> Baseline3</a:t>
            </a:r>
            <a:endParaRPr lang="en-GB" sz="320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93AB6C54-70EA-9E52-12CD-FDDF4C6433D2}"/>
              </a:ext>
            </a:extLst>
          </p:cNvPr>
          <p:cNvCxnSpPr>
            <a:stCxn id="29" idx="3"/>
            <a:endCxn id="13" idx="1"/>
          </p:cNvCxnSpPr>
          <p:nvPr/>
        </p:nvCxnSpPr>
        <p:spPr>
          <a:xfrm flipV="1">
            <a:off x="1988114" y="4083239"/>
            <a:ext cx="941198" cy="17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E08498D7-D321-4D41-7678-9207240EBDC5}"/>
              </a:ext>
            </a:extLst>
          </p:cNvPr>
          <p:cNvSpPr txBox="1"/>
          <p:nvPr/>
        </p:nvSpPr>
        <p:spPr>
          <a:xfrm>
            <a:off x="2083588" y="3833065"/>
            <a:ext cx="70450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/>
              <a:t>Policy</a:t>
            </a:r>
            <a:endParaRPr lang="en-GB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50E602A-F2C1-B0DA-22EF-1506FEEF56B8}"/>
              </a:ext>
            </a:extLst>
          </p:cNvPr>
          <p:cNvSpPr txBox="1"/>
          <p:nvPr/>
        </p:nvSpPr>
        <p:spPr>
          <a:xfrm>
            <a:off x="1929066" y="5053002"/>
            <a:ext cx="13051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/>
              <a:t>Optimierung</a:t>
            </a:r>
          </a:p>
        </p:txBody>
      </p:sp>
      <p:cxnSp>
        <p:nvCxnSpPr>
          <p:cNvPr id="59" name="Straight Connector 58" descr="Visu">
            <a:extLst>
              <a:ext uri="{FF2B5EF4-FFF2-40B4-BE49-F238E27FC236}">
                <a16:creationId xmlns:a16="http://schemas.microsoft.com/office/drawing/2014/main" id="{D9BBF5C8-4BC5-57A3-8791-65D6B190946C}"/>
              </a:ext>
            </a:extLst>
          </p:cNvPr>
          <p:cNvCxnSpPr>
            <a:cxnSpLocks/>
          </p:cNvCxnSpPr>
          <p:nvPr/>
        </p:nvCxnSpPr>
        <p:spPr>
          <a:xfrm flipH="1">
            <a:off x="2725570" y="4517891"/>
            <a:ext cx="909870" cy="5351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 descr="Visu">
            <a:extLst>
              <a:ext uri="{FF2B5EF4-FFF2-40B4-BE49-F238E27FC236}">
                <a16:creationId xmlns:a16="http://schemas.microsoft.com/office/drawing/2014/main" id="{FEA85ACD-F9C9-1D22-FB25-6F1607C1DD32}"/>
              </a:ext>
            </a:extLst>
          </p:cNvPr>
          <p:cNvCxnSpPr>
            <a:cxnSpLocks/>
          </p:cNvCxnSpPr>
          <p:nvPr/>
        </p:nvCxnSpPr>
        <p:spPr>
          <a:xfrm flipH="1">
            <a:off x="1720008" y="5258636"/>
            <a:ext cx="647411" cy="37797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9750CF2C-722D-3151-49CA-D3FCF75E380E}"/>
              </a:ext>
            </a:extLst>
          </p:cNvPr>
          <p:cNvCxnSpPr>
            <a:cxnSpLocks/>
          </p:cNvCxnSpPr>
          <p:nvPr/>
        </p:nvCxnSpPr>
        <p:spPr>
          <a:xfrm flipH="1">
            <a:off x="6350696" y="2337581"/>
            <a:ext cx="325677" cy="310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F6EC7E8C-E99B-C9F8-083B-3C111B7FBDE8}"/>
              </a:ext>
            </a:extLst>
          </p:cNvPr>
          <p:cNvSpPr txBox="1"/>
          <p:nvPr/>
        </p:nvSpPr>
        <p:spPr>
          <a:xfrm>
            <a:off x="4825514" y="2615385"/>
            <a:ext cx="19979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/>
              <a:t>Action, Ticks</a:t>
            </a:r>
          </a:p>
        </p:txBody>
      </p:sp>
      <p:pic>
        <p:nvPicPr>
          <p:cNvPr id="1026" name="Picture 2" descr="Data Visualization with Matplotlib and Seaborn">
            <a:extLst>
              <a:ext uri="{FF2B5EF4-FFF2-40B4-BE49-F238E27FC236}">
                <a16:creationId xmlns:a16="http://schemas.microsoft.com/office/drawing/2014/main" id="{2C0C93D3-8AE9-4214-1BD6-1144BACB51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0050" y="1770669"/>
            <a:ext cx="618634" cy="6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nhaltsplatzhalter 8" descr="A busy street with cars and buildings&#10;&#10;Description automatically generated with low confidence">
            <a:hlinkClick r:id="rId6"/>
            <a:extLst>
              <a:ext uri="{FF2B5EF4-FFF2-40B4-BE49-F238E27FC236}">
                <a16:creationId xmlns:a16="http://schemas.microsoft.com/office/drawing/2014/main" id="{ADF2C7C1-304D-8B06-7C93-F4A8708C796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89" r="146" b="1"/>
          <a:stretch/>
        </p:blipFill>
        <p:spPr>
          <a:xfrm>
            <a:off x="8362553" y="2204459"/>
            <a:ext cx="2970580" cy="2004253"/>
          </a:xfrm>
        </p:spPr>
      </p:pic>
    </p:spTree>
    <p:extLst>
      <p:ext uri="{BB962C8B-B14F-4D97-AF65-F5344CB8AC3E}">
        <p14:creationId xmlns:p14="http://schemas.microsoft.com/office/powerpoint/2010/main" val="1044947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2" grpId="0"/>
      <p:bldP spid="55" grpId="0"/>
      <p:bldP spid="56" grpId="0"/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76E601-76BA-2B2D-B1E2-8CF30A670CD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/>
              <a:t>Agenten Verhalten: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Verschiedene Wege testen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Neue Wege erkunden vs. alte Verbessern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 Ziel: Reward Maximierung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de-DE"/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de-DE"/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EFD117-5D20-FF1F-8300-DE78B8A01DB1}"/>
              </a:ext>
            </a:extLst>
          </p:cNvPr>
          <p:cNvSpPr/>
          <p:nvPr/>
        </p:nvSpPr>
        <p:spPr>
          <a:xfrm>
            <a:off x="3858491" y="4201722"/>
            <a:ext cx="371103" cy="7304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" name="Content Placeholder 9" descr="A picture containing text&#10;&#10;Description automatically generated">
            <a:extLst>
              <a:ext uri="{FF2B5EF4-FFF2-40B4-BE49-F238E27FC236}">
                <a16:creationId xmlns:a16="http://schemas.microsoft.com/office/drawing/2014/main" id="{A26B728E-7EDD-91AA-2265-E77E0AEF322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b="14140"/>
          <a:stretch/>
        </p:blipFill>
        <p:spPr>
          <a:xfrm>
            <a:off x="720725" y="1676688"/>
            <a:ext cx="5195888" cy="4638098"/>
          </a:xfrm>
          <a:prstGeom prst="rect">
            <a:avLst/>
          </a:prstGeom>
        </p:spPr>
      </p:pic>
      <p:sp>
        <p:nvSpPr>
          <p:cNvPr id="5" name="Subtitle 4">
            <a:extLst>
              <a:ext uri="{FF2B5EF4-FFF2-40B4-BE49-F238E27FC236}">
                <a16:creationId xmlns:a16="http://schemas.microsoft.com/office/drawing/2014/main" id="{AD58123B-223F-5CD0-6A47-0FF2EA6DE9CD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639115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DD0D8-D34D-28BB-9FCD-66EB20FA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8EAD3-2123-37C8-7372-486CE940597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/>
              <a:t>Fortlaufende</a:t>
            </a:r>
            <a:r>
              <a:rPr lang="en-GB" b="1"/>
              <a:t> Rewards: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/>
              <a:t>Distance Auto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/>
              <a:t>Winkel </a:t>
            </a:r>
            <a:r>
              <a:rPr lang="de-DE"/>
              <a:t>zum</a:t>
            </a:r>
            <a:r>
              <a:rPr lang="en-GB"/>
              <a:t> Auto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B5E4E-0883-085B-E9BF-8396A66FCFB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GB" b="1"/>
              <a:t>Extra-Reward: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Kollision mit Fußgänger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Kollision Fahrzeug mit Objekt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Vollbremsung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Sehr nah am Fußgänger vorbei fahren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FA3DDFFC-5185-B914-F16A-ED966B75C76C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/>
              <a:t>Reward-Design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B48504BC-93E3-1CAC-3E7B-4821BEFC238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26.02.2019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980E8D5-26A9-AF86-A861-AD834E513F45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5AA6C0E-63C8-11D6-A036-AEE47E6966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7A857A0-051F-9448-3756-9707B5071D7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19" t="16048"/>
          <a:stretch/>
        </p:blipFill>
        <p:spPr>
          <a:xfrm>
            <a:off x="719400" y="3123644"/>
            <a:ext cx="3804071" cy="2012399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8A188A1-915F-E1C4-9E07-CE666E90BD4B}"/>
              </a:ext>
            </a:extLst>
          </p:cNvPr>
          <p:cNvSpPr/>
          <p:nvPr/>
        </p:nvSpPr>
        <p:spPr>
          <a:xfrm>
            <a:off x="876302" y="3933101"/>
            <a:ext cx="3467686" cy="1097280"/>
          </a:xfrm>
          <a:prstGeom prst="rect">
            <a:avLst/>
          </a:prstGeom>
          <a:solidFill>
            <a:schemeClr val="accent3">
              <a:alpha val="5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91051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975DF25-676D-7096-F6DF-A0BB5BBC1D2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EFD117-5D20-FF1F-8300-DE78B8A01DB1}"/>
              </a:ext>
            </a:extLst>
          </p:cNvPr>
          <p:cNvSpPr/>
          <p:nvPr/>
        </p:nvSpPr>
        <p:spPr>
          <a:xfrm>
            <a:off x="3858491" y="4201722"/>
            <a:ext cx="371103" cy="7304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6CA901-765C-BC47-7186-696BFC0E04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52955" t="5951" r="640" b="570"/>
          <a:stretch/>
        </p:blipFill>
        <p:spPr>
          <a:xfrm>
            <a:off x="1231354" y="1673225"/>
            <a:ext cx="4174630" cy="4645025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032423E-7EB1-89A5-9CDD-85B8F397BB59}"/>
              </a:ext>
            </a:extLst>
          </p:cNvPr>
          <p:cNvCxnSpPr>
            <a:cxnSpLocks/>
          </p:cNvCxnSpPr>
          <p:nvPr/>
        </p:nvCxnSpPr>
        <p:spPr>
          <a:xfrm flipH="1">
            <a:off x="4883720" y="3618713"/>
            <a:ext cx="373966" cy="43437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35F2AA4-9C99-562B-8602-B4D577A11DD1}"/>
              </a:ext>
            </a:extLst>
          </p:cNvPr>
          <p:cNvCxnSpPr>
            <a:cxnSpLocks/>
          </p:cNvCxnSpPr>
          <p:nvPr/>
        </p:nvCxnSpPr>
        <p:spPr>
          <a:xfrm flipV="1">
            <a:off x="4883720" y="3039598"/>
            <a:ext cx="0" cy="778803"/>
          </a:xfrm>
          <a:prstGeom prst="straightConnector1">
            <a:avLst/>
          </a:prstGeom>
          <a:ln w="28575">
            <a:solidFill>
              <a:srgbClr val="F6A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Content Placeholder 21">
            <a:extLst>
              <a:ext uri="{FF2B5EF4-FFF2-40B4-BE49-F238E27FC236}">
                <a16:creationId xmlns:a16="http://schemas.microsoft.com/office/drawing/2014/main" id="{03E2BC07-AC1E-33FC-425B-47853A9B57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2007" t="5140" r="63223" b="53040"/>
          <a:stretch/>
        </p:blipFill>
        <p:spPr>
          <a:xfrm>
            <a:off x="6342153" y="1988126"/>
            <a:ext cx="5067119" cy="4015222"/>
          </a:xfrm>
          <a:prstGeom prst="rect">
            <a:avLst/>
          </a:prstGeom>
        </p:spPr>
      </p:pic>
      <p:pic>
        <p:nvPicPr>
          <p:cNvPr id="23" name="Picture 2" descr="Data Visualization with Matplotlib and Seaborn">
            <a:extLst>
              <a:ext uri="{FF2B5EF4-FFF2-40B4-BE49-F238E27FC236}">
                <a16:creationId xmlns:a16="http://schemas.microsoft.com/office/drawing/2014/main" id="{A403BC23-FE3B-C44F-002D-23EDC05903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45" y="1613602"/>
            <a:ext cx="618634" cy="6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1AB6512-C55E-D385-45F8-B484E0EF58EF}"/>
              </a:ext>
            </a:extLst>
          </p:cNvPr>
          <p:cNvSpPr txBox="1"/>
          <p:nvPr/>
        </p:nvSpPr>
        <p:spPr>
          <a:xfrm rot="16200000">
            <a:off x="5791139" y="2625020"/>
            <a:ext cx="93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accent3">
                    <a:lumMod val="75000"/>
                  </a:schemeClr>
                </a:solidFill>
              </a:rPr>
              <a:t>Reward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686B9C1-A3C1-4159-3A45-FD5ADA82B7CC}"/>
              </a:ext>
            </a:extLst>
          </p:cNvPr>
          <p:cNvSpPr txBox="1"/>
          <p:nvPr/>
        </p:nvSpPr>
        <p:spPr>
          <a:xfrm>
            <a:off x="9635793" y="5828261"/>
            <a:ext cx="1773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accent3">
                    <a:lumMod val="75000"/>
                  </a:schemeClr>
                </a:solidFill>
              </a:rPr>
              <a:t>Simulationsschritt</a:t>
            </a:r>
          </a:p>
        </p:txBody>
      </p:sp>
    </p:spTree>
    <p:extLst>
      <p:ext uri="{BB962C8B-B14F-4D97-AF65-F5344CB8AC3E}">
        <p14:creationId xmlns:p14="http://schemas.microsoft.com/office/powerpoint/2010/main" val="20279493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975DF25-676D-7096-F6DF-A0BB5BBC1D2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EFD117-5D20-FF1F-8300-DE78B8A01DB1}"/>
              </a:ext>
            </a:extLst>
          </p:cNvPr>
          <p:cNvSpPr/>
          <p:nvPr/>
        </p:nvSpPr>
        <p:spPr>
          <a:xfrm>
            <a:off x="3858491" y="4201722"/>
            <a:ext cx="371103" cy="7304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6CA901-765C-BC47-7186-696BFC0E04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2955" t="5951" r="640" b="570"/>
          <a:stretch/>
        </p:blipFill>
        <p:spPr>
          <a:xfrm>
            <a:off x="1231354" y="1673225"/>
            <a:ext cx="4174630" cy="4645025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A3D6D783-1FDE-325F-9F7C-0C15B239BC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855" t="9494" r="53596" b="32323"/>
          <a:stretch/>
        </p:blipFill>
        <p:spPr>
          <a:xfrm>
            <a:off x="6278563" y="2163275"/>
            <a:ext cx="5194300" cy="3664924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571157-03F1-7256-3B62-D5082DA0FCCD}"/>
              </a:ext>
            </a:extLst>
          </p:cNvPr>
          <p:cNvCxnSpPr>
            <a:cxnSpLocks/>
          </p:cNvCxnSpPr>
          <p:nvPr/>
        </p:nvCxnSpPr>
        <p:spPr>
          <a:xfrm flipH="1">
            <a:off x="4399808" y="3495768"/>
            <a:ext cx="857878" cy="6168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306FC3-960D-C5F8-ECB3-A00A19D4041A}"/>
              </a:ext>
            </a:extLst>
          </p:cNvPr>
          <p:cNvCxnSpPr>
            <a:cxnSpLocks/>
          </p:cNvCxnSpPr>
          <p:nvPr/>
        </p:nvCxnSpPr>
        <p:spPr>
          <a:xfrm>
            <a:off x="4399808" y="4237419"/>
            <a:ext cx="255319" cy="10530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F96CE35-4D52-A5EF-EDF5-20427ADD76AB}"/>
              </a:ext>
            </a:extLst>
          </p:cNvPr>
          <p:cNvSpPr txBox="1"/>
          <p:nvPr/>
        </p:nvSpPr>
        <p:spPr>
          <a:xfrm rot="16200000">
            <a:off x="5791139" y="2625020"/>
            <a:ext cx="932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solidFill>
                  <a:schemeClr val="accent3">
                    <a:lumMod val="75000"/>
                  </a:schemeClr>
                </a:solidFill>
              </a:rPr>
              <a:t>Reward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5F0AE7F-076C-CC11-0772-F395EAE24902}"/>
              </a:ext>
            </a:extLst>
          </p:cNvPr>
          <p:cNvSpPr txBox="1"/>
          <p:nvPr/>
        </p:nvSpPr>
        <p:spPr>
          <a:xfrm>
            <a:off x="9425750" y="5658146"/>
            <a:ext cx="17734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>
                <a:solidFill>
                  <a:schemeClr val="accent3">
                    <a:lumMod val="75000"/>
                  </a:schemeClr>
                </a:solidFill>
              </a:rPr>
              <a:t>Simulationsschritt</a:t>
            </a:r>
          </a:p>
        </p:txBody>
      </p:sp>
      <p:pic>
        <p:nvPicPr>
          <p:cNvPr id="24" name="Picture 2" descr="Data Visualization with Matplotlib and Seaborn">
            <a:extLst>
              <a:ext uri="{FF2B5EF4-FFF2-40B4-BE49-F238E27FC236}">
                <a16:creationId xmlns:a16="http://schemas.microsoft.com/office/drawing/2014/main" id="{15649CBC-4B93-3D2E-B3D1-A794C01A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5745" y="1613602"/>
            <a:ext cx="618634" cy="61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9738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</a:p>
        </p:txBody>
      </p:sp>
      <p:sp>
        <p:nvSpPr>
          <p:cNvPr id="9" name="Subtitle 8">
            <a:extLst>
              <a:ext uri="{FF2B5EF4-FFF2-40B4-BE49-F238E27FC236}">
                <a16:creationId xmlns:a16="http://schemas.microsoft.com/office/drawing/2014/main" id="{3975DF25-676D-7096-F6DF-A0BB5BBC1D20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BEFD117-5D20-FF1F-8300-DE78B8A01DB1}"/>
              </a:ext>
            </a:extLst>
          </p:cNvPr>
          <p:cNvSpPr/>
          <p:nvPr/>
        </p:nvSpPr>
        <p:spPr>
          <a:xfrm>
            <a:off x="3858491" y="4201722"/>
            <a:ext cx="371103" cy="730496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896CA901-765C-BC47-7186-696BFC0E044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2955" t="5951" r="640" b="570"/>
          <a:stretch/>
        </p:blipFill>
        <p:spPr>
          <a:xfrm>
            <a:off x="1231354" y="1673225"/>
            <a:ext cx="4174630" cy="46450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43571157-03F1-7256-3B62-D5082DA0FCCD}"/>
              </a:ext>
            </a:extLst>
          </p:cNvPr>
          <p:cNvCxnSpPr>
            <a:cxnSpLocks/>
          </p:cNvCxnSpPr>
          <p:nvPr/>
        </p:nvCxnSpPr>
        <p:spPr>
          <a:xfrm flipH="1">
            <a:off x="4399808" y="3495768"/>
            <a:ext cx="857878" cy="61685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4306FC3-960D-C5F8-ECB3-A00A19D4041A}"/>
              </a:ext>
            </a:extLst>
          </p:cNvPr>
          <p:cNvCxnSpPr>
            <a:cxnSpLocks/>
          </p:cNvCxnSpPr>
          <p:nvPr/>
        </p:nvCxnSpPr>
        <p:spPr>
          <a:xfrm>
            <a:off x="4399808" y="4237419"/>
            <a:ext cx="255319" cy="105303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Content Placeholder 17" descr="Chart, line chart&#10;&#10;Description automatically generated">
            <a:extLst>
              <a:ext uri="{FF2B5EF4-FFF2-40B4-BE49-F238E27FC236}">
                <a16:creationId xmlns:a16="http://schemas.microsoft.com/office/drawing/2014/main" id="{9C485A46-5D7B-7E47-0BC8-8597F9C7A71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278563" y="2640417"/>
            <a:ext cx="5194300" cy="2710641"/>
          </a:xfr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B26E0B1-97CF-EEDE-F88E-72097E3B177F}"/>
              </a:ext>
            </a:extLst>
          </p:cNvPr>
          <p:cNvSpPr txBox="1"/>
          <p:nvPr/>
        </p:nvSpPr>
        <p:spPr>
          <a:xfrm>
            <a:off x="10907486" y="5351058"/>
            <a:ext cx="9322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solidFill>
                  <a:schemeClr val="accent3">
                    <a:lumMod val="75000"/>
                  </a:schemeClr>
                </a:solidFill>
              </a:rPr>
              <a:t>Steps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299BFB-BBF3-7DEA-7019-485F570D413C}"/>
              </a:ext>
            </a:extLst>
          </p:cNvPr>
          <p:cNvSpPr txBox="1"/>
          <p:nvPr/>
        </p:nvSpPr>
        <p:spPr>
          <a:xfrm rot="16200000">
            <a:off x="5737616" y="2799098"/>
            <a:ext cx="9322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solidFill>
                  <a:schemeClr val="accent3">
                    <a:lumMod val="75000"/>
                  </a:schemeClr>
                </a:solidFill>
              </a:rPr>
              <a:t>Reward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AAB4683-E517-DA4A-F1BF-B4ED143BAEF0}"/>
              </a:ext>
            </a:extLst>
          </p:cNvPr>
          <p:cNvCxnSpPr>
            <a:cxnSpLocks/>
          </p:cNvCxnSpPr>
          <p:nvPr/>
        </p:nvCxnSpPr>
        <p:spPr>
          <a:xfrm flipH="1">
            <a:off x="4880155" y="3560683"/>
            <a:ext cx="373966" cy="434377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78B0F2B-89DA-5D9B-754B-30191244C6D1}"/>
              </a:ext>
            </a:extLst>
          </p:cNvPr>
          <p:cNvCxnSpPr>
            <a:cxnSpLocks/>
          </p:cNvCxnSpPr>
          <p:nvPr/>
        </p:nvCxnSpPr>
        <p:spPr>
          <a:xfrm flipV="1">
            <a:off x="4880155" y="2981568"/>
            <a:ext cx="0" cy="778803"/>
          </a:xfrm>
          <a:prstGeom prst="straightConnector1">
            <a:avLst/>
          </a:prstGeom>
          <a:ln w="28575">
            <a:solidFill>
              <a:srgbClr val="F6A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6">
            <a:extLst>
              <a:ext uri="{FF2B5EF4-FFF2-40B4-BE49-F238E27FC236}">
                <a16:creationId xmlns:a16="http://schemas.microsoft.com/office/drawing/2014/main" id="{89F80387-2AD3-D1F0-F6BB-7C91B43CE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141" y="1711445"/>
            <a:ext cx="1657267" cy="932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9251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AFE9F-454F-F4B1-875B-2721CF5E3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  <a:endParaRPr lang="en-GB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ECA4BAE-43AA-2577-4111-2DC3E45C433F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/>
              <a:t>Optuna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1AD22186-497A-2871-16E1-1C8EB264241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D68A53A2-8F3D-B2DD-14DD-0FA52AD558BD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B19BB57-90C1-ACD1-2F9A-3C2445CA2E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1B22390-B7F2-ADB1-7FDA-98A79683D4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09" t="12361" b="58759"/>
          <a:stretch/>
        </p:blipFill>
        <p:spPr>
          <a:xfrm>
            <a:off x="2971949" y="4598436"/>
            <a:ext cx="1092051" cy="707648"/>
          </a:xfrm>
          <a:prstGeom prst="rect">
            <a:avLst/>
          </a:prstGeom>
        </p:spPr>
      </p:pic>
      <p:pic>
        <p:nvPicPr>
          <p:cNvPr id="25" name="Content Placeholder 23">
            <a:extLst>
              <a:ext uri="{FF2B5EF4-FFF2-40B4-BE49-F238E27FC236}">
                <a16:creationId xmlns:a16="http://schemas.microsoft.com/office/drawing/2014/main" id="{CA686256-E5C5-3D78-7047-49502CB678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96415"/>
          <a:stretch/>
        </p:blipFill>
        <p:spPr>
          <a:xfrm>
            <a:off x="4303646" y="3302195"/>
            <a:ext cx="119928" cy="1650065"/>
          </a:xfrm>
          <a:prstGeom prst="rect">
            <a:avLst/>
          </a:prstGeom>
        </p:spPr>
      </p:pic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5" name="Slide Zoom 54">
                <a:extLst>
                  <a:ext uri="{FF2B5EF4-FFF2-40B4-BE49-F238E27FC236}">
                    <a16:creationId xmlns:a16="http://schemas.microsoft.com/office/drawing/2014/main" id="{E3D85C91-7E86-D093-578E-4A555D9D1FB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30215618"/>
                  </p:ext>
                </p:extLst>
              </p:nvPr>
            </p:nvGraphicFramePr>
            <p:xfrm>
              <a:off x="409157" y="2755554"/>
              <a:ext cx="3965198" cy="2230424"/>
            </p:xfrm>
            <a:graphic>
              <a:graphicData uri="http://schemas.microsoft.com/office/powerpoint/2016/slidezoom">
                <pslz:sldZm>
                  <pslz:sldZmObj sldId="2645" cId="2343032619">
                    <pslz:zmPr id="{C108D2BF-A528-47A2-8924-806CE2E05AC6}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5198" cy="22304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5" name="Slide Zoom 54">
                <a:hlinkClick r:id="rId6" action="ppaction://hlinksldjump"/>
                <a:extLst>
                  <a:ext uri="{FF2B5EF4-FFF2-40B4-BE49-F238E27FC236}">
                    <a16:creationId xmlns:a16="http://schemas.microsoft.com/office/drawing/2014/main" id="{E3D85C91-7E86-D093-578E-4A555D9D1F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09157" y="2755554"/>
                <a:ext cx="3965198" cy="22304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7" name="Slide Zoom 56">
                <a:extLst>
                  <a:ext uri="{FF2B5EF4-FFF2-40B4-BE49-F238E27FC236}">
                    <a16:creationId xmlns:a16="http://schemas.microsoft.com/office/drawing/2014/main" id="{B83D7897-BB84-E488-F8B1-DC4647BFFD5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00796184"/>
                  </p:ext>
                </p:extLst>
              </p:nvPr>
            </p:nvGraphicFramePr>
            <p:xfrm>
              <a:off x="4114044" y="2756403"/>
              <a:ext cx="3963688" cy="2229575"/>
            </p:xfrm>
            <a:graphic>
              <a:graphicData uri="http://schemas.microsoft.com/office/powerpoint/2016/slidezoom">
                <pslz:sldZm>
                  <pslz:sldZmObj sldId="2646" cId="746496452">
                    <pslz:zmPr id="{EF799C72-5E02-4F74-964C-6A93001FDDC7}" transitionDur="1000">
                      <p166:blipFill xmlns:p166="http://schemas.microsoft.com/office/powerpoint/2016/6/main">
                        <a:blip r:embed="rId8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3688" cy="2229575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7" name="Slide Zoom 56">
                <a:hlinkClick r:id="rId9" action="ppaction://hlinksldjump"/>
                <a:extLst>
                  <a:ext uri="{FF2B5EF4-FFF2-40B4-BE49-F238E27FC236}">
                    <a16:creationId xmlns:a16="http://schemas.microsoft.com/office/drawing/2014/main" id="{B83D7897-BB84-E488-F8B1-DC4647BFFD5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114044" y="2756403"/>
                <a:ext cx="3963688" cy="2229575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59" name="Slide Zoom 58">
                <a:extLst>
                  <a:ext uri="{FF2B5EF4-FFF2-40B4-BE49-F238E27FC236}">
                    <a16:creationId xmlns:a16="http://schemas.microsoft.com/office/drawing/2014/main" id="{E563BD38-CA09-4F9F-635D-8A25C53E3F5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976061789"/>
                  </p:ext>
                </p:extLst>
              </p:nvPr>
            </p:nvGraphicFramePr>
            <p:xfrm>
              <a:off x="7818843" y="2755554"/>
              <a:ext cx="3965198" cy="2230424"/>
            </p:xfrm>
            <a:graphic>
              <a:graphicData uri="http://schemas.microsoft.com/office/powerpoint/2016/slidezoom">
                <pslz:sldZm>
                  <pslz:sldZmObj sldId="2647" cId="1998797689">
                    <pslz:zmPr id="{FC31BCAA-B327-4FC1-BF2C-520C8D011B55}" transitionDur="1000">
                      <p166:blipFill xmlns:p166="http://schemas.microsoft.com/office/powerpoint/2016/6/main">
                        <a:blip r:embed="rId11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965198" cy="2230424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59" name="Slide Zoom 58">
                <a:hlinkClick r:id="rId12" action="ppaction://hlinksldjump"/>
                <a:extLst>
                  <a:ext uri="{FF2B5EF4-FFF2-40B4-BE49-F238E27FC236}">
                    <a16:creationId xmlns:a16="http://schemas.microsoft.com/office/drawing/2014/main" id="{E563BD38-CA09-4F9F-635D-8A25C53E3F5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818843" y="2755554"/>
                <a:ext cx="3965198" cy="2230424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sp>
        <p:nvSpPr>
          <p:cNvPr id="60" name="Rectangle 59">
            <a:extLst>
              <a:ext uri="{FF2B5EF4-FFF2-40B4-BE49-F238E27FC236}">
                <a16:creationId xmlns:a16="http://schemas.microsoft.com/office/drawing/2014/main" id="{7ADEF647-A416-8913-E1A9-C78C6364CCD4}"/>
              </a:ext>
            </a:extLst>
          </p:cNvPr>
          <p:cNvSpPr/>
          <p:nvPr/>
        </p:nvSpPr>
        <p:spPr>
          <a:xfrm>
            <a:off x="107260" y="4807730"/>
            <a:ext cx="11842285" cy="1338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EAF0E928-2F56-9B3F-2FB5-71DA29D15F9D}"/>
              </a:ext>
            </a:extLst>
          </p:cNvPr>
          <p:cNvSpPr/>
          <p:nvPr/>
        </p:nvSpPr>
        <p:spPr>
          <a:xfrm>
            <a:off x="318655" y="1712328"/>
            <a:ext cx="11630889" cy="148054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1E84C6B-2499-8E75-7576-E5C7ACA46A9C}"/>
              </a:ext>
            </a:extLst>
          </p:cNvPr>
          <p:cNvSpPr/>
          <p:nvPr/>
        </p:nvSpPr>
        <p:spPr>
          <a:xfrm>
            <a:off x="304949" y="3053339"/>
            <a:ext cx="281588" cy="75132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423210E3-541C-6FA1-F50E-E33F9D564069}"/>
              </a:ext>
            </a:extLst>
          </p:cNvPr>
          <p:cNvSpPr/>
          <p:nvPr/>
        </p:nvSpPr>
        <p:spPr>
          <a:xfrm>
            <a:off x="4020983" y="3062183"/>
            <a:ext cx="281838" cy="1745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48AAACC-178D-ECB1-BFBE-99A66FCE1F7A}"/>
              </a:ext>
            </a:extLst>
          </p:cNvPr>
          <p:cNvSpPr/>
          <p:nvPr/>
        </p:nvSpPr>
        <p:spPr>
          <a:xfrm>
            <a:off x="7725133" y="3053339"/>
            <a:ext cx="281838" cy="1745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5747DE7-FF9F-9302-4D40-CA3C1AFA5551}"/>
              </a:ext>
            </a:extLst>
          </p:cNvPr>
          <p:cNvSpPr/>
          <p:nvPr/>
        </p:nvSpPr>
        <p:spPr>
          <a:xfrm>
            <a:off x="304824" y="3254453"/>
            <a:ext cx="281838" cy="1745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663045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04A7FA-E887-4B62-8B7A-F0F1CE7A5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Falsifikation im Bereich Autonomes Fahren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58C145-E0A9-433C-878E-3CB0D229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DA6802-F644-47B9-A970-15278C240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Reinforcement Learning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6FA53A8-133D-4065-AE39-D064EC292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68A5245-99B2-4A44-806A-CF23BB4251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/>
              <a:t>Einblick ins Projekt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C38C929-DB4C-4BA5-8DD3-9A4FB5DA80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/>
              <a:t>4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8E507F6-6689-4AFB-B3EF-C8BA2FE51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77823667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Content Placeholder 18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D603FAD0-A679-1B30-FC6E-2F195E576DC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458127" y="1673225"/>
            <a:ext cx="4835172" cy="4645025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Andere Situationen 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Andere</a:t>
            </a:r>
            <a:r>
              <a:rPr lang="en-GB"/>
              <a:t> </a:t>
            </a:r>
            <a:r>
              <a:rPr lang="de-DE"/>
              <a:t>Methodik</a:t>
            </a:r>
            <a:r>
              <a:rPr lang="en-GB"/>
              <a:t>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/>
              <a:t>Reward-Design</a:t>
            </a:r>
            <a:r>
              <a:rPr lang="de-DE"/>
              <a:t> verbessern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Effizientere Algorithmen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/>
              <a:t>Tooling</a:t>
            </a:r>
            <a:r>
              <a:rPr lang="de-DE"/>
              <a:t> erweitern </a:t>
            </a:r>
          </a:p>
          <a:p>
            <a:pPr marL="298350" indent="-285750">
              <a:buFontTx/>
              <a:buChar char="-"/>
            </a:pPr>
            <a:endParaRPr lang="de-DE"/>
          </a:p>
        </p:txBody>
      </p:sp>
      <p:sp>
        <p:nvSpPr>
          <p:cNvPr id="15" name="Subtitle 14">
            <a:extLst>
              <a:ext uri="{FF2B5EF4-FFF2-40B4-BE49-F238E27FC236}">
                <a16:creationId xmlns:a16="http://schemas.microsoft.com/office/drawing/2014/main" id="{B76DA00B-AA44-D0AB-65D8-60DEF87FAE52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6EEF06-6ECE-DBAF-2373-8D3CDC895455}"/>
              </a:ext>
            </a:extLst>
          </p:cNvPr>
          <p:cNvSpPr/>
          <p:nvPr/>
        </p:nvSpPr>
        <p:spPr>
          <a:xfrm>
            <a:off x="9404645" y="4316715"/>
            <a:ext cx="335099" cy="69863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1B10D00-DD1F-AA36-E6CC-598F32F5C4F1}"/>
              </a:ext>
            </a:extLst>
          </p:cNvPr>
          <p:cNvGrpSpPr/>
          <p:nvPr/>
        </p:nvGrpSpPr>
        <p:grpSpPr>
          <a:xfrm>
            <a:off x="6458127" y="1673225"/>
            <a:ext cx="4835172" cy="4644000"/>
            <a:chOff x="4851492" y="1542082"/>
            <a:chExt cx="2489015" cy="2391132"/>
          </a:xfrm>
        </p:grpSpPr>
        <p:pic>
          <p:nvPicPr>
            <p:cNvPr id="21" name="Picture 20" descr="A picture containing text, electronics, circuit&#10;&#10;Description automatically generated">
              <a:extLst>
                <a:ext uri="{FF2B5EF4-FFF2-40B4-BE49-F238E27FC236}">
                  <a16:creationId xmlns:a16="http://schemas.microsoft.com/office/drawing/2014/main" id="{7D1BADE9-435F-A3DF-9F81-E5877461616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51492" y="1542082"/>
              <a:ext cx="2489015" cy="2391132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BD85DB3-3F71-5B0D-7557-03208E7D72BC}"/>
                </a:ext>
              </a:extLst>
            </p:cNvPr>
            <p:cNvSpPr/>
            <p:nvPr/>
          </p:nvSpPr>
          <p:spPr>
            <a:xfrm>
              <a:off x="5063319" y="1908691"/>
              <a:ext cx="1518030" cy="1823972"/>
            </a:xfrm>
            <a:prstGeom prst="rect">
              <a:avLst/>
            </a:prstGeom>
            <a:noFill/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95680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10" name="Inhaltsplatzhalter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Lange Straße: </a:t>
            </a:r>
            <a:r>
              <a:rPr lang="de-DE" sz="1400">
                <a:hlinkClick r:id="rId2"/>
              </a:rPr>
              <a:t>https://www.dieweltenbummler.de/wp-content/uploads/2017/12/Lange-Stra%C3%9Fe-in-Kalifornien-1536x1024.jpg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Carla: </a:t>
            </a:r>
            <a:r>
              <a:rPr lang="de-DE" sz="1400">
                <a:hlinkClick r:id="rId3"/>
              </a:rPr>
              <a:t>https://cdn2.unrealengine.com/Unreal+Engine%2Fspotlights%2Fcarla-democratizes-autonomous-vehicle-r-d-with-free-open-source-simulator%2FSpotlight_CARLA_blog_body_img6-1640x1000-eeea5b85b7ae79fbeea32eb669226974d5e581ef.jpg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Reinforcement Learning: </a:t>
            </a:r>
            <a:r>
              <a:rPr lang="de-DE" sz="1400">
                <a:hlinkClick r:id="rId4"/>
              </a:rPr>
              <a:t>https://miro.medium.com/max/1400/0*WC4l7u90TsKs_eXj.png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Stable-Baselines3: </a:t>
            </a:r>
            <a:r>
              <a:rPr lang="de-DE" sz="1400">
                <a:hlinkClick r:id="rId5"/>
              </a:rPr>
              <a:t>https://stable-baselines3.readthedocs.io/en/master/_static/logo.png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Optuna: </a:t>
            </a:r>
            <a:r>
              <a:rPr lang="de-DE" sz="1400">
                <a:hlinkClick r:id="rId6"/>
              </a:rPr>
              <a:t>https://raw.githubusercontent.com/optuna/optuna/master/docs/image/optuna-logo.png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TensorBoard: </a:t>
            </a:r>
            <a:r>
              <a:rPr lang="de-DE" sz="1400">
                <a:hlinkClick r:id="rId7"/>
              </a:rPr>
              <a:t>https://www.tensorflow.org/site-assets/images/project-logos/tensorboard-logo-social.png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Algorithmus: </a:t>
            </a:r>
            <a:r>
              <a:rPr lang="de-DE" sz="1400">
                <a:hlinkClick r:id="rId8"/>
              </a:rPr>
              <a:t>https://blog.qbeyond.de/wp-content/uploads/2018/06/Algorithmus-1.jpg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Toolkit: </a:t>
            </a:r>
            <a:r>
              <a:rPr lang="de-DE" sz="1400">
                <a:hlinkClick r:id="rId9"/>
              </a:rPr>
              <a:t>https://thenounproject.com/icon/toolkit-154266/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n-GB" sz="1400"/>
              <a:t>Reward</a:t>
            </a:r>
            <a:r>
              <a:rPr lang="de-DE" sz="1400"/>
              <a:t>: </a:t>
            </a:r>
            <a:r>
              <a:rPr lang="de-DE" sz="1400">
                <a:hlinkClick r:id="rId10"/>
              </a:rPr>
              <a:t>https://www.ambassify.com/hs-fs/hubfs/New%2025%20Employee%20Recognition%20%26%20Rewards%20Ideas-13%202-13.png?width=740&amp;name=New%2025%20Employee%20Recognition%20%26%20Rewards%20Ideas-13%202-13.png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de-DE" sz="8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de-DE" sz="8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de-DE" sz="800"/>
          </a:p>
          <a:p>
            <a:endParaRPr lang="de-DE" sz="800"/>
          </a:p>
        </p:txBody>
      </p:sp>
      <p:sp>
        <p:nvSpPr>
          <p:cNvPr id="11" name="Untertitel 10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de-DE"/>
              <a:t>Bilder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2390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04A7FA-E887-4B62-8B7A-F0F1CE7A5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Falsifikation im Bereich Autonomes Fahren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58C145-E0A9-433C-878E-3CB0D229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DA6802-F644-47B9-A970-15278C240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Reinforcement Learning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6FA53A8-133D-4065-AE39-D064EC292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68A5245-99B2-4A44-806A-CF23BB4251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/>
              <a:t>Einblick ins Projekt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C38C929-DB4C-4BA5-8DD3-9A4FB5DA80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/>
              <a:t>4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8E507F6-6689-4AFB-B3EF-C8BA2FE51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8892737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145CAA-174E-C180-B530-AB815F5E6E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Quellen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87EED0-332F-0531-8CA0-C80C6C4178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BMW: </a:t>
            </a:r>
            <a:r>
              <a:rPr lang="de-DE" sz="1400">
                <a:hlinkClick r:id="rId3"/>
              </a:rPr>
              <a:t>https://www.br.de/nachrichten/wirtschaft/nach-unfall-mit-bmw-was-ist-autonomes-fahren,TEg0fcF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Uber: </a:t>
            </a:r>
            <a:r>
              <a:rPr lang="de-DE" sz="1400">
                <a:hlinkClick r:id="rId4"/>
              </a:rPr>
              <a:t>https://www.br.de/nachrichten/deutschland-welt/behoerden-ermitteln-nach-toedlichem-unfall-mit-uber-roboterwagen,Qmp87GT</a:t>
            </a:r>
            <a:endParaRPr lang="de-DE" sz="1400"/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Safety-Assessment-Approach: </a:t>
            </a:r>
            <a:r>
              <a:rPr lang="de-DE" sz="1400">
                <a:hlinkClick r:id="rId5"/>
              </a:rPr>
              <a:t>https://mediatum.ub.tum.de/doc/1615375/1615375.pdf</a:t>
            </a:r>
            <a:r>
              <a:rPr lang="de-DE" sz="1400"/>
              <a:t> </a:t>
            </a:r>
          </a:p>
          <a:p>
            <a:pPr marL="184050" indent="-1714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sz="1400"/>
              <a:t>Safety-Assessment-Approach: </a:t>
            </a:r>
            <a:r>
              <a:rPr lang="de-DE" sz="1400">
                <a:hlinkClick r:id="rId6"/>
              </a:rPr>
              <a:t>https://ieeexplore.ieee.org/stamp/stamp.jsp?arnumber=9090897</a:t>
            </a:r>
            <a:endParaRPr lang="de-DE" sz="1400"/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de-DE" sz="1400"/>
          </a:p>
          <a:p>
            <a:endParaRPr lang="en-GB" sz="1400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2B211DEB-95E4-D389-1221-430B476538B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r>
              <a:rPr lang="en-GB"/>
              <a:t>Paper/ Artikel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FE4A15-4904-F3CC-331B-D0E86DE1E696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1B19AB3-5696-2CAC-60ED-76B41A5406A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AC5C23-47FE-2D55-3A75-8834A7B8AEA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70333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07844449-0B25-40A7-BD87-0C94E6A3CA60}"/>
              </a:ext>
            </a:extLst>
          </p:cNvPr>
          <p:cNvSpPr>
            <a:spLocks noGrp="1" noMove="1" noResize="1"/>
          </p:cNvSpPr>
          <p:nvPr>
            <p:ph type="ctr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de-DE"/>
              <a:t>CARLA-Falsifikation</a:t>
            </a:r>
          </a:p>
        </p:txBody>
      </p:sp>
      <p:sp>
        <p:nvSpPr>
          <p:cNvPr id="6" name="Untertitel 5">
            <a:extLst>
              <a:ext uri="{FF2B5EF4-FFF2-40B4-BE49-F238E27FC236}">
                <a16:creationId xmlns:a16="http://schemas.microsoft.com/office/drawing/2014/main" id="{C9C036FB-C9D2-4591-86A2-E9E673AAAC2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  <a:p>
            <a:r>
              <a:rPr lang="de-DE"/>
              <a:t>Axel Böll</a:t>
            </a:r>
          </a:p>
          <a:p>
            <a:r>
              <a:rPr lang="de-DE"/>
              <a:t>26.09.2022, Augsburg</a:t>
            </a:r>
          </a:p>
        </p:txBody>
      </p:sp>
      <p:pic>
        <p:nvPicPr>
          <p:cNvPr id="14" name="Logo_Basis_neg." hidden="1">
            <a:extLst>
              <a:ext uri="{FF2B5EF4-FFF2-40B4-BE49-F238E27FC236}">
                <a16:creationId xmlns:a16="http://schemas.microsoft.com/office/drawing/2014/main" id="{BB0358A7-6314-4317-B9A8-ED88AD107ADA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5" name="Logo_FAI_neg.">
            <a:extLst>
              <a:ext uri="{FF2B5EF4-FFF2-40B4-BE49-F238E27FC236}">
                <a16:creationId xmlns:a16="http://schemas.microsoft.com/office/drawing/2014/main" id="{E06FABA5-36D0-4DC0-94BA-1B19FDC7911F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6" name="Logo_JUF_neg." hidden="1">
            <a:extLst>
              <a:ext uri="{FF2B5EF4-FFF2-40B4-BE49-F238E27FC236}">
                <a16:creationId xmlns:a16="http://schemas.microsoft.com/office/drawing/2014/main" id="{0B398B1D-08AF-4FDC-8B79-7443E21DD094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7" name="Logo_KTF_neg." hidden="1">
            <a:extLst>
              <a:ext uri="{FF2B5EF4-FFF2-40B4-BE49-F238E27FC236}">
                <a16:creationId xmlns:a16="http://schemas.microsoft.com/office/drawing/2014/main" id="{141DFD45-EA8D-413E-8CCC-2C6BBAF7BD6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8" name="Logo_MEF_neg." hidden="1">
            <a:extLst>
              <a:ext uri="{FF2B5EF4-FFF2-40B4-BE49-F238E27FC236}">
                <a16:creationId xmlns:a16="http://schemas.microsoft.com/office/drawing/2014/main" id="{7962D77E-B001-476F-A8F8-FCF994C7F538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19" name="Logo_MNTF_neg." hidden="1">
            <a:extLst>
              <a:ext uri="{FF2B5EF4-FFF2-40B4-BE49-F238E27FC236}">
                <a16:creationId xmlns:a16="http://schemas.microsoft.com/office/drawing/2014/main" id="{E2CCCC58-F5AE-4141-BB4D-217B271EAF20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0" name="Logo_PHF_neg." hidden="1">
            <a:extLst>
              <a:ext uri="{FF2B5EF4-FFF2-40B4-BE49-F238E27FC236}">
                <a16:creationId xmlns:a16="http://schemas.microsoft.com/office/drawing/2014/main" id="{B38C48F9-6262-4647-8E95-5DBA20D27ACF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1" name="Logo_PSF_neg." hidden="1">
            <a:extLst>
              <a:ext uri="{FF2B5EF4-FFF2-40B4-BE49-F238E27FC236}">
                <a16:creationId xmlns:a16="http://schemas.microsoft.com/office/drawing/2014/main" id="{31604210-6B50-4703-8445-4E06CD588D60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  <p:pic>
        <p:nvPicPr>
          <p:cNvPr id="22" name="Logo_WWF_neg." hidden="1">
            <a:extLst>
              <a:ext uri="{FF2B5EF4-FFF2-40B4-BE49-F238E27FC236}">
                <a16:creationId xmlns:a16="http://schemas.microsoft.com/office/drawing/2014/main" id="{3B3FBDC5-2D73-45B4-BBE4-09C07B3E3C82}"/>
              </a:ext>
            </a:extLst>
          </p:cNvPr>
          <p:cNvPicPr>
            <a:picLocks noMove="1" noResize="1"/>
          </p:cNvPicPr>
          <p:nvPr>
            <p:custDataLst>
              <p:tags r:id="rId10"/>
            </p:custDataLst>
          </p:nvPr>
        </p:nvPicPr>
        <p:blipFill>
          <a:blip r:embed="rId2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5969023" y="611349"/>
            <a:ext cx="5131975" cy="917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037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>
            <a:extLst>
              <a:ext uri="{FF2B5EF4-FFF2-40B4-BE49-F238E27FC236}">
                <a16:creationId xmlns:a16="http://schemas.microsoft.com/office/drawing/2014/main" id="{528F2F2B-1AF0-4022-A37C-76E287C8E1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/>
              <a:t>Axel Böll</a:t>
            </a:r>
          </a:p>
          <a:p>
            <a:r>
              <a:rPr lang="de-DE"/>
              <a:t>Lehrstuhl Mechatronik / Fakultät für Angewandte Informatik</a:t>
            </a:r>
          </a:p>
          <a:p>
            <a:r>
              <a:rPr lang="de-DE"/>
              <a:t>Universität Augsburg</a:t>
            </a:r>
          </a:p>
          <a:p>
            <a:r>
              <a:rPr lang="de-DE"/>
              <a:t>Axel.boell@student.uni-augsburg.de</a:t>
            </a:r>
          </a:p>
          <a:p>
            <a:r>
              <a:rPr lang="de-DE"/>
              <a:t>www.uni-augsburg.de</a:t>
            </a:r>
          </a:p>
        </p:txBody>
      </p:sp>
      <p:sp>
        <p:nvSpPr>
          <p:cNvPr id="13" name="Textplatzhalter 12">
            <a:extLst>
              <a:ext uri="{FF2B5EF4-FFF2-40B4-BE49-F238E27FC236}">
                <a16:creationId xmlns:a16="http://schemas.microsoft.com/office/drawing/2014/main" id="{F4E4386E-DB48-4019-A082-EFD04F003A3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/>
              <a:t>Vielen Dank für Ihre Aufmerksamkeit</a:t>
            </a:r>
          </a:p>
        </p:txBody>
      </p:sp>
      <p:pic>
        <p:nvPicPr>
          <p:cNvPr id="17" name="Fremdlogo 1">
            <a:extLst>
              <a:ext uri="{FF2B5EF4-FFF2-40B4-BE49-F238E27FC236}">
                <a16:creationId xmlns:a16="http://schemas.microsoft.com/office/drawing/2014/main" id="{40BA2B4F-E79A-4B30-B099-12C1E9A4F3C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Logo_Basis_neg." hidden="1">
            <a:extLst>
              <a:ext uri="{FF2B5EF4-FFF2-40B4-BE49-F238E27FC236}">
                <a16:creationId xmlns:a16="http://schemas.microsoft.com/office/drawing/2014/main" id="{242A1C87-F174-4235-8E8C-2B4E7470950E}"/>
              </a:ext>
            </a:extLst>
          </p:cNvPr>
          <p:cNvPicPr>
            <a:picLocks noMove="1" noResize="1"/>
          </p:cNvPicPr>
          <p:nvPr>
            <p:custDataLst>
              <p:tags r:id="rId1"/>
            </p:custDataLst>
          </p:nvPr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6" name="Logo_FAI_neg.">
            <a:extLst>
              <a:ext uri="{FF2B5EF4-FFF2-40B4-BE49-F238E27FC236}">
                <a16:creationId xmlns:a16="http://schemas.microsoft.com/office/drawing/2014/main" id="{4B9732E3-3A0C-43F2-8F62-6C1404F68017}"/>
              </a:ext>
            </a:extLst>
          </p:cNvPr>
          <p:cNvPicPr>
            <a:picLocks noMove="1" noResize="1"/>
          </p:cNvPicPr>
          <p:nvPr>
            <p:custDataLst>
              <p:tags r:id="rId2"/>
            </p:custDataLst>
          </p:nvPr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8" name="Logo_JUF_neg." hidden="1">
            <a:extLst>
              <a:ext uri="{FF2B5EF4-FFF2-40B4-BE49-F238E27FC236}">
                <a16:creationId xmlns:a16="http://schemas.microsoft.com/office/drawing/2014/main" id="{1D68CE12-47B0-413A-A2EE-1ACCC8D5AC02}"/>
              </a:ext>
            </a:extLst>
          </p:cNvPr>
          <p:cNvPicPr>
            <a:picLocks noMove="1" noResize="1"/>
          </p:cNvPicPr>
          <p:nvPr>
            <p:custDataLst>
              <p:tags r:id="rId3"/>
            </p:custDataLst>
          </p:nvPr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19" name="Logo_KTF_neg." hidden="1">
            <a:extLst>
              <a:ext uri="{FF2B5EF4-FFF2-40B4-BE49-F238E27FC236}">
                <a16:creationId xmlns:a16="http://schemas.microsoft.com/office/drawing/2014/main" id="{90EE37F4-46FE-4A46-8DE9-C5D444BAF882}"/>
              </a:ext>
            </a:extLst>
          </p:cNvPr>
          <p:cNvPicPr>
            <a:picLocks noMove="1" noResize="1"/>
          </p:cNvPicPr>
          <p:nvPr>
            <p:custDataLst>
              <p:tags r:id="rId4"/>
            </p:custDataLst>
          </p:nvPr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0" name="Logo_MEF_neg." hidden="1">
            <a:extLst>
              <a:ext uri="{FF2B5EF4-FFF2-40B4-BE49-F238E27FC236}">
                <a16:creationId xmlns:a16="http://schemas.microsoft.com/office/drawing/2014/main" id="{03D0F97F-A27E-40AB-AF24-CE30EB67FFFD}"/>
              </a:ext>
            </a:extLst>
          </p:cNvPr>
          <p:cNvPicPr>
            <a:picLocks noMove="1" noResize="1"/>
          </p:cNvPicPr>
          <p:nvPr>
            <p:custDataLst>
              <p:tags r:id="rId5"/>
            </p:custDataLst>
          </p:nvPr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1" name="Logo_MNTF_neg." hidden="1">
            <a:extLst>
              <a:ext uri="{FF2B5EF4-FFF2-40B4-BE49-F238E27FC236}">
                <a16:creationId xmlns:a16="http://schemas.microsoft.com/office/drawing/2014/main" id="{193829F2-94CC-4D15-A310-41122C1C83E7}"/>
              </a:ext>
            </a:extLst>
          </p:cNvPr>
          <p:cNvPicPr>
            <a:picLocks noMove="1" noResize="1"/>
          </p:cNvPicPr>
          <p:nvPr>
            <p:custDataLst>
              <p:tags r:id="rId6"/>
            </p:custDataLst>
          </p:nvPr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2" name="Logo_PHF_neg." hidden="1">
            <a:extLst>
              <a:ext uri="{FF2B5EF4-FFF2-40B4-BE49-F238E27FC236}">
                <a16:creationId xmlns:a16="http://schemas.microsoft.com/office/drawing/2014/main" id="{0ED4420A-6A6D-4893-BE24-1FAAEC0D64A6}"/>
              </a:ext>
            </a:extLst>
          </p:cNvPr>
          <p:cNvPicPr>
            <a:picLocks noMove="1" noResize="1"/>
          </p:cNvPicPr>
          <p:nvPr>
            <p:custDataLst>
              <p:tags r:id="rId7"/>
            </p:custDataLst>
          </p:nvPr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3" name="Logo_PSF_neg." hidden="1">
            <a:extLst>
              <a:ext uri="{FF2B5EF4-FFF2-40B4-BE49-F238E27FC236}">
                <a16:creationId xmlns:a16="http://schemas.microsoft.com/office/drawing/2014/main" id="{F93ACA94-7046-4D77-8BCB-E7E565CAFF44}"/>
              </a:ext>
            </a:extLst>
          </p:cNvPr>
          <p:cNvPicPr>
            <a:picLocks noMove="1" noResize="1"/>
          </p:cNvPicPr>
          <p:nvPr>
            <p:custDataLst>
              <p:tags r:id="rId8"/>
            </p:custDataLst>
          </p:nvPr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  <p:pic>
        <p:nvPicPr>
          <p:cNvPr id="24" name="Logo_WWF_neg." hidden="1">
            <a:extLst>
              <a:ext uri="{FF2B5EF4-FFF2-40B4-BE49-F238E27FC236}">
                <a16:creationId xmlns:a16="http://schemas.microsoft.com/office/drawing/2014/main" id="{43F9CDA1-7D12-43AC-9C84-201B56C231ED}"/>
              </a:ext>
            </a:extLst>
          </p:cNvPr>
          <p:cNvPicPr>
            <a:picLocks noMove="1" noResize="1"/>
          </p:cNvPicPr>
          <p:nvPr>
            <p:custDataLst>
              <p:tags r:id="rId9"/>
            </p:custDataLst>
          </p:nvPr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02425" y="834469"/>
            <a:ext cx="3819144" cy="682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05751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1BB77A-BB11-5681-27EA-A615E8F1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6B58953-C59E-3546-4FC7-019C80B690A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99D2FF-9D3F-BDCE-30E7-E56BC0B3DC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05E02A-DD69-CDDB-365B-49D68531DA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ED27C-C6C7-2795-29AB-B7BBAE4A3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F900F8E6-7DB4-5A17-FD1F-86CED5494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70" r="-60"/>
          <a:stretch/>
        </p:blipFill>
        <p:spPr>
          <a:xfrm>
            <a:off x="917307" y="1673225"/>
            <a:ext cx="10358974" cy="4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0326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1BB77A-BB11-5681-27EA-A615E8F1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6B58953-C59E-3546-4FC7-019C80B690A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99D2FF-9D3F-BDCE-30E7-E56BC0B3DC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05E02A-DD69-CDDB-365B-49D68531DA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ED27C-C6C7-2795-29AB-B7BBAE4A3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4" name="Content Placeholder 23">
            <a:extLst>
              <a:ext uri="{FF2B5EF4-FFF2-40B4-BE49-F238E27FC236}">
                <a16:creationId xmlns:a16="http://schemas.microsoft.com/office/drawing/2014/main" id="{C32AB762-A6FB-4B26-61F3-BFDDF32787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5657"/>
          <a:stretch/>
        </p:blipFill>
        <p:spPr>
          <a:xfrm>
            <a:off x="1655140" y="1673225"/>
            <a:ext cx="8883308" cy="464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4964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F1BB77A-BB11-5681-27EA-A615E8F19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  <a:endParaRPr lang="en-GB"/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06B58953-C59E-3546-4FC7-019C80B690A6}"/>
              </a:ext>
            </a:extLst>
          </p:cNvPr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99D2FF-9D3F-BDCE-30E7-E56BC0B3DC8C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15.02.2019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05E02A-DD69-CDDB-365B-49D68531DA4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4ED27C-C6C7-2795-29AB-B7BBAE4A359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4" name="Content Placeholder 38">
            <a:extLst>
              <a:ext uri="{FF2B5EF4-FFF2-40B4-BE49-F238E27FC236}">
                <a16:creationId xmlns:a16="http://schemas.microsoft.com/office/drawing/2014/main" id="{91A3B318-6F54-D590-7855-D5CA7BD025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83200" y="1673225"/>
            <a:ext cx="9627188" cy="4645025"/>
          </a:xfrm>
        </p:spPr>
      </p:pic>
    </p:spTree>
    <p:extLst>
      <p:ext uri="{BB962C8B-B14F-4D97-AF65-F5344CB8AC3E}">
        <p14:creationId xmlns:p14="http://schemas.microsoft.com/office/powerpoint/2010/main" val="19987976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/>
              <a:t>Technologien und Algorithmen: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Carla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Stable-Baselines3</a:t>
            </a:r>
          </a:p>
          <a:p>
            <a:pPr marL="501750" lvl="1" indent="-285750">
              <a:buFont typeface="Arial" panose="020B0604020202020204" pitchFamily="34" charset="0"/>
              <a:buChar char="•"/>
            </a:pPr>
            <a:r>
              <a:rPr lang="de-DE"/>
              <a:t>Proximal </a:t>
            </a:r>
            <a:r>
              <a:rPr lang="de-DE" err="1"/>
              <a:t>Policy</a:t>
            </a:r>
            <a:r>
              <a:rPr lang="de-DE"/>
              <a:t> </a:t>
            </a:r>
            <a:r>
              <a:rPr lang="de-DE" err="1"/>
              <a:t>Optimization</a:t>
            </a:r>
            <a:r>
              <a:rPr lang="de-DE"/>
              <a:t> (PPO)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err="1"/>
              <a:t>OpenAI</a:t>
            </a:r>
            <a:r>
              <a:rPr lang="de-DE"/>
              <a:t> </a:t>
            </a:r>
            <a:r>
              <a:rPr lang="de-DE" err="1"/>
              <a:t>Gym</a:t>
            </a:r>
            <a:endParaRPr lang="de-DE"/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err="1"/>
              <a:t>Optuna</a:t>
            </a:r>
            <a:endParaRPr lang="de-DE"/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err="1"/>
              <a:t>TensorBoard</a:t>
            </a:r>
            <a:endParaRPr lang="de-DE"/>
          </a:p>
        </p:txBody>
      </p:sp>
      <p:sp>
        <p:nvSpPr>
          <p:cNvPr id="5" name="Untertitel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13.09.2022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9DDD9C-5598-96DD-DB57-647AE53149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2AB8936-8CA3-2406-FE35-E6400AA7D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665" y="1706235"/>
            <a:ext cx="2445597" cy="213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DB09526-1B77-AFAE-8A91-DCC0753E4D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064" y="3838192"/>
            <a:ext cx="3122268" cy="655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nhaltsplatzhalter 8">
            <a:extLst>
              <a:ext uri="{FF2B5EF4-FFF2-40B4-BE49-F238E27FC236}">
                <a16:creationId xmlns:a16="http://schemas.microsoft.com/office/drawing/2014/main" id="{2CE76DEB-9761-5923-3248-17951125A8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31" y="4007675"/>
            <a:ext cx="3845846" cy="220312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F8BB2C9-FFA2-AACE-832C-CFE77E2E8762}"/>
              </a:ext>
            </a:extLst>
          </p:cNvPr>
          <p:cNvSpPr/>
          <p:nvPr/>
        </p:nvSpPr>
        <p:spPr>
          <a:xfrm>
            <a:off x="6276002" y="4242180"/>
            <a:ext cx="1921931" cy="160641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18AC684-2EB5-8926-78DA-80B7D0369C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332" y="4447270"/>
            <a:ext cx="2708438" cy="1523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914673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Reinforcement Learning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/>
              <a:t>Zusammenhang RL-Learning: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1" i="1"/>
              <a:t>Agent</a:t>
            </a:r>
            <a:r>
              <a:rPr lang="de-DE"/>
              <a:t>: Fußgänger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1" i="1"/>
              <a:t>Environment</a:t>
            </a:r>
            <a:r>
              <a:rPr lang="de-DE"/>
              <a:t>: Carla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1" i="1"/>
              <a:t>Actions</a:t>
            </a:r>
            <a:r>
              <a:rPr lang="de-DE"/>
              <a:t>: Richtung und Speed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 b="1" i="1"/>
              <a:t>State/ Observation</a:t>
            </a:r>
            <a:r>
              <a:rPr lang="de-DE"/>
              <a:t>: Richtung/ Speed von Auto und Fußgänger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 </a:t>
            </a:r>
            <a:r>
              <a:rPr lang="en-GB" b="1" i="1"/>
              <a:t>Reward</a:t>
            </a:r>
            <a:r>
              <a:rPr lang="de-DE" b="1" i="1"/>
              <a:t> Funktion</a:t>
            </a:r>
            <a:r>
              <a:rPr lang="de-DE"/>
              <a:t>: Klassifikation kritische Situationen </a:t>
            </a:r>
          </a:p>
          <a:p>
            <a:pPr marL="298350" indent="-285750">
              <a:buFontTx/>
              <a:buChar char="-"/>
            </a:pPr>
            <a:endParaRPr lang="de-DE"/>
          </a:p>
        </p:txBody>
      </p:sp>
      <p:sp>
        <p:nvSpPr>
          <p:cNvPr id="5" name="Untertitel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13.09.2022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B9DDD9C-5598-96DD-DB57-647AE53149D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/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en-GB"/>
          </a:p>
        </p:txBody>
      </p:sp>
      <p:pic>
        <p:nvPicPr>
          <p:cNvPr id="9" name="Inhaltsplatzhalter 8">
            <a:extLst>
              <a:ext uri="{FF2B5EF4-FFF2-40B4-BE49-F238E27FC236}">
                <a16:creationId xmlns:a16="http://schemas.microsoft.com/office/drawing/2014/main" id="{1A784F8E-FEF6-B3EB-EB82-F1396CAA29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3431" y="4007675"/>
            <a:ext cx="3845846" cy="220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44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Einblicke ins Projekt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3"/>
          </p:nvPr>
        </p:nvSpPr>
        <p:spPr>
          <a:xfrm>
            <a:off x="719400" y="1193981"/>
            <a:ext cx="10753200" cy="366609"/>
          </a:xfrm>
        </p:spPr>
        <p:txBody>
          <a:bodyPr/>
          <a:lstStyle/>
          <a:p>
            <a:r>
              <a:rPr lang="de-DE"/>
              <a:t>Falsifizierungsbeispiele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13.09.2022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51A8E43-C36E-3795-B4D4-5CC6E61D13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07" t="5140" r="63223" b="53040"/>
          <a:stretch/>
        </p:blipFill>
        <p:spPr>
          <a:xfrm>
            <a:off x="7785602" y="1698040"/>
            <a:ext cx="2294864" cy="18185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127BBC-9355-5954-7E48-9F769B2385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55" t="9494" r="53596" b="32323"/>
          <a:stretch/>
        </p:blipFill>
        <p:spPr>
          <a:xfrm>
            <a:off x="4654902" y="1461866"/>
            <a:ext cx="2714924" cy="203211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F4CF4A-D28B-2FB2-2A8F-C21421AE5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2955" t="5951" r="640" b="570"/>
          <a:stretch/>
        </p:blipFill>
        <p:spPr>
          <a:xfrm>
            <a:off x="1039319" y="1742983"/>
            <a:ext cx="3039758" cy="3588075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36AC613-3F68-6DA3-79D1-A003F64EE625}"/>
              </a:ext>
            </a:extLst>
          </p:cNvPr>
          <p:cNvCxnSpPr>
            <a:cxnSpLocks/>
          </p:cNvCxnSpPr>
          <p:nvPr/>
        </p:nvCxnSpPr>
        <p:spPr>
          <a:xfrm flipH="1">
            <a:off x="3276602" y="3166953"/>
            <a:ext cx="678413" cy="55732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B5FE5EF-3952-7E4A-BFC7-EFD2B555CF7B}"/>
              </a:ext>
            </a:extLst>
          </p:cNvPr>
          <p:cNvCxnSpPr>
            <a:cxnSpLocks/>
          </p:cNvCxnSpPr>
          <p:nvPr/>
        </p:nvCxnSpPr>
        <p:spPr>
          <a:xfrm>
            <a:off x="3276602" y="3783806"/>
            <a:ext cx="216692" cy="6334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D5A9727-1C73-7664-7079-6C5716CC3BD9}"/>
              </a:ext>
            </a:extLst>
          </p:cNvPr>
          <p:cNvCxnSpPr>
            <a:cxnSpLocks/>
          </p:cNvCxnSpPr>
          <p:nvPr/>
        </p:nvCxnSpPr>
        <p:spPr>
          <a:xfrm flipH="1">
            <a:off x="3697055" y="3166953"/>
            <a:ext cx="257960" cy="209660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8943264-2B03-9899-B349-76A1C938DE0F}"/>
              </a:ext>
            </a:extLst>
          </p:cNvPr>
          <p:cNvCxnSpPr/>
          <p:nvPr/>
        </p:nvCxnSpPr>
        <p:spPr>
          <a:xfrm flipV="1">
            <a:off x="3697055" y="2866227"/>
            <a:ext cx="0" cy="376237"/>
          </a:xfrm>
          <a:prstGeom prst="straightConnector1">
            <a:avLst/>
          </a:prstGeom>
          <a:ln w="28575">
            <a:solidFill>
              <a:srgbClr val="F6A8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9">
            <a:extLst>
              <a:ext uri="{FF2B5EF4-FFF2-40B4-BE49-F238E27FC236}">
                <a16:creationId xmlns:a16="http://schemas.microsoft.com/office/drawing/2014/main" id="{86863802-3952-D5C9-6836-1DE78114E7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39319" y="5513451"/>
            <a:ext cx="3172551" cy="804548"/>
          </a:xfrm>
        </p:spPr>
        <p:txBody>
          <a:bodyPr/>
          <a:lstStyle/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Zwei Gefundene Lösungen</a:t>
            </a:r>
            <a:br>
              <a:rPr lang="de-DE"/>
            </a:br>
            <a:r>
              <a:rPr lang="de-DE"/>
              <a:t>mit RL</a:t>
            </a:r>
          </a:p>
        </p:txBody>
      </p:sp>
      <p:sp>
        <p:nvSpPr>
          <p:cNvPr id="31" name="Content Placeholder 29">
            <a:extLst>
              <a:ext uri="{FF2B5EF4-FFF2-40B4-BE49-F238E27FC236}">
                <a16:creationId xmlns:a16="http://schemas.microsoft.com/office/drawing/2014/main" id="{DB9217D5-6CD2-42D4-A327-8116CC5F43FE}"/>
              </a:ext>
            </a:extLst>
          </p:cNvPr>
          <p:cNvSpPr txBox="1">
            <a:spLocks/>
          </p:cNvSpPr>
          <p:nvPr/>
        </p:nvSpPr>
        <p:spPr>
          <a:xfrm>
            <a:off x="4798404" y="5628422"/>
            <a:ext cx="4948269" cy="689577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Mean von Training (TensorBoard)</a:t>
            </a:r>
          </a:p>
        </p:txBody>
      </p:sp>
      <p:sp>
        <p:nvSpPr>
          <p:cNvPr id="32" name="Content Placeholder 29">
            <a:extLst>
              <a:ext uri="{FF2B5EF4-FFF2-40B4-BE49-F238E27FC236}">
                <a16:creationId xmlns:a16="http://schemas.microsoft.com/office/drawing/2014/main" id="{B1C721F2-6B1C-CCC8-4B1D-46391B3FA40D}"/>
              </a:ext>
            </a:extLst>
          </p:cNvPr>
          <p:cNvSpPr txBox="1">
            <a:spLocks/>
          </p:cNvSpPr>
          <p:nvPr/>
        </p:nvSpPr>
        <p:spPr>
          <a:xfrm>
            <a:off x="4798404" y="3493113"/>
            <a:ext cx="1771498" cy="36661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Lösung Rot</a:t>
            </a:r>
          </a:p>
        </p:txBody>
      </p:sp>
      <p:sp>
        <p:nvSpPr>
          <p:cNvPr id="33" name="Content Placeholder 29">
            <a:extLst>
              <a:ext uri="{FF2B5EF4-FFF2-40B4-BE49-F238E27FC236}">
                <a16:creationId xmlns:a16="http://schemas.microsoft.com/office/drawing/2014/main" id="{C6D505C3-AC77-A5CF-E521-AFD8F4A5F76E}"/>
              </a:ext>
            </a:extLst>
          </p:cNvPr>
          <p:cNvSpPr txBox="1">
            <a:spLocks/>
          </p:cNvSpPr>
          <p:nvPr/>
        </p:nvSpPr>
        <p:spPr>
          <a:xfrm>
            <a:off x="7785601" y="3535091"/>
            <a:ext cx="2053593" cy="38516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1260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rgbClr val="AD007C"/>
              </a:buClr>
              <a:buFont typeface="Wingdings" panose="05000000000000000000" pitchFamily="2" charset="2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216000" indent="-216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432000" indent="-2160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6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612000" indent="-180000" algn="l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Symbol" panose="05050102010706020507" pitchFamily="18" charset="2"/>
              <a:buChar char="-"/>
              <a:defRPr sz="1400" kern="1200">
                <a:solidFill>
                  <a:schemeClr val="tx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0" indent="0" algn="l" defTabSz="914400" rtl="0" eaLnBrk="1" latinLnBrk="0" hangingPunct="1">
              <a:lnSpc>
                <a:spcPct val="100000"/>
              </a:lnSpc>
              <a:spcBef>
                <a:spcPts val="2400"/>
              </a:spcBef>
              <a:spcAft>
                <a:spcPts val="0"/>
              </a:spcAft>
              <a:buClr>
                <a:srgbClr val="AD007C"/>
              </a:buClr>
              <a:buFont typeface="Wingdings" panose="05000000000000000000" pitchFamily="2" charset="2"/>
              <a:buNone/>
              <a:defRPr sz="1800" kern="1200" cap="none" baseline="0">
                <a:solidFill>
                  <a:schemeClr val="tx2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Lösung Orange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1C10C96-C356-4990-B4EF-EC7BCF8DD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040" y="4192964"/>
            <a:ext cx="5323426" cy="1448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542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Falsifikation im Bereich Autonomes Fahren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>
              <a:buFont typeface="Arial" panose="020B0604020202020204" pitchFamily="34" charset="0"/>
              <a:buChar char="•"/>
            </a:pPr>
            <a:r>
              <a:rPr lang="de-DE"/>
              <a:t>Unfallvermeidung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/>
              <a:t>Sicherheit steht an erster Stelle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/>
              <a:t>Validation von Systeme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de-DE"/>
              <a:t>Vielzahl von Ansätzen</a:t>
            </a:r>
          </a:p>
        </p:txBody>
      </p:sp>
      <p:pic>
        <p:nvPicPr>
          <p:cNvPr id="10" name="Content Placeholder 9" descr="Diagram&#10;&#10;Description automatically generated">
            <a:extLst>
              <a:ext uri="{FF2B5EF4-FFF2-40B4-BE49-F238E27FC236}">
                <a16:creationId xmlns:a16="http://schemas.microsoft.com/office/drawing/2014/main" id="{FC9505C5-3261-2DFF-0433-23DC25329A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5506566" y="1730820"/>
            <a:ext cx="5559464" cy="3710162"/>
          </a:xfrm>
        </p:spPr>
      </p:pic>
      <p:sp>
        <p:nvSpPr>
          <p:cNvPr id="5" name="Untertitel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13.09.2022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BD5A76-707B-F18F-B937-2835E1DC1BDF}"/>
              </a:ext>
            </a:extLst>
          </p:cNvPr>
          <p:cNvSpPr/>
          <p:nvPr/>
        </p:nvSpPr>
        <p:spPr>
          <a:xfrm>
            <a:off x="9546610" y="4493750"/>
            <a:ext cx="1699146" cy="10905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435855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Falsifikation im Bereich Autonomes Fahren</a:t>
            </a:r>
          </a:p>
        </p:txBody>
      </p:sp>
      <p:pic>
        <p:nvPicPr>
          <p:cNvPr id="10" name="Inhaltsplatzhalter 9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4" b="39244"/>
          <a:stretch/>
        </p:blipFill>
        <p:spPr>
          <a:xfrm>
            <a:off x="866775" y="1602454"/>
            <a:ext cx="6925093" cy="1215928"/>
          </a:xfrm>
        </p:spPr>
      </p:pic>
      <p:sp>
        <p:nvSpPr>
          <p:cNvPr id="5" name="Untertitel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1E04B1D-782E-E52B-F86E-E06D2DB6336D}"/>
              </a:ext>
            </a:extLst>
          </p:cNvPr>
          <p:cNvSpPr txBox="1"/>
          <p:nvPr/>
        </p:nvSpPr>
        <p:spPr>
          <a:xfrm>
            <a:off x="800100" y="2789267"/>
            <a:ext cx="507469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600">
              <a:buClr>
                <a:schemeClr val="tx2"/>
              </a:buClr>
            </a:pPr>
            <a:r>
              <a:rPr lang="de-DE" sz="1000">
                <a:hlinkClick r:id="rId4"/>
              </a:rPr>
              <a:t>https://www.br.de/nachrichten/deutschland-welt/behoerden-ermitteln-nach-toedlichem-unfall-mit-uber-roboterwagen,Qmp87GT</a:t>
            </a:r>
            <a:endParaRPr lang="de-DE" sz="10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772620-A627-E5F4-3159-FBD43CC7AD7F}"/>
              </a:ext>
            </a:extLst>
          </p:cNvPr>
          <p:cNvSpPr txBox="1"/>
          <p:nvPr/>
        </p:nvSpPr>
        <p:spPr>
          <a:xfrm>
            <a:off x="3858052" y="4821679"/>
            <a:ext cx="643776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600">
              <a:buClr>
                <a:schemeClr val="tx2"/>
              </a:buClr>
            </a:pPr>
            <a:r>
              <a:rPr lang="de-DE" sz="1000">
                <a:hlinkClick r:id="rId5"/>
              </a:rPr>
              <a:t>https://www.br.de/nachrichten/wissen/autonomes-fahrzeug-im-dilemma-wen-soll-ich-ueberfahren,R7Oqajo</a:t>
            </a:r>
            <a:endParaRPr lang="de-DE" sz="1000"/>
          </a:p>
          <a:p>
            <a:pPr marL="12600">
              <a:buClr>
                <a:schemeClr val="tx2"/>
              </a:buClr>
            </a:pPr>
            <a:endParaRPr lang="de-DE" sz="100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EA175E-7D10-7E7B-61D4-DBC4E225C04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75" t="447" r="-2075" b="-447"/>
          <a:stretch/>
        </p:blipFill>
        <p:spPr>
          <a:xfrm>
            <a:off x="3962827" y="3704166"/>
            <a:ext cx="5967674" cy="1117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65069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Carla Framework </a:t>
            </a:r>
          </a:p>
        </p:txBody>
      </p:sp>
      <p:pic>
        <p:nvPicPr>
          <p:cNvPr id="9" name="Inhaltsplatzhalter 8" descr="A busy street with cars and buildings&#10;&#10;Description automatically generated with low confidence">
            <a:hlinkClick r:id="rId3"/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89" r="146" b="1"/>
          <a:stretch/>
        </p:blipFill>
        <p:spPr>
          <a:xfrm>
            <a:off x="1039319" y="930708"/>
            <a:ext cx="7738507" cy="5221179"/>
          </a:xfrm>
        </p:spPr>
      </p:pic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13.09.2022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2620258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Carla Framework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/>
              <a:t>Vorteile: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Virtuelle Umgebung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Open-Source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Traffic Manager mit Autopilot vorhanden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Möglichkeit eigene Fahrzeuge zu testen</a:t>
            </a:r>
          </a:p>
          <a:p>
            <a:pPr marL="298350" indent="-285750">
              <a:buFontTx/>
              <a:buChar char="-"/>
            </a:pP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/>
              <a:t>Herausforderungen: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Frühe Version 0.9.13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Dokumentation nicht vollständig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Probleme mit Determinismus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endParaRPr lang="de-DE"/>
          </a:p>
        </p:txBody>
      </p:sp>
      <p:sp>
        <p:nvSpPr>
          <p:cNvPr id="5" name="Untertitel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13.09.2022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31</a:t>
            </a:fld>
            <a:endParaRPr lang="de-DE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4FA97F-71D7-3937-7B70-0AB642847E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04" b="31967"/>
          <a:stretch/>
        </p:blipFill>
        <p:spPr>
          <a:xfrm>
            <a:off x="719400" y="3940072"/>
            <a:ext cx="6928000" cy="218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18437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13.09.2022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32</a:t>
            </a:fld>
            <a:endParaRPr lang="de-DE"/>
          </a:p>
        </p:txBody>
      </p:sp>
      <p:pic>
        <p:nvPicPr>
          <p:cNvPr id="11" name="Content Placeholder 10" descr="A picture containing sky, grass, outdoor, mountain&#10;&#10;Description automatically generated">
            <a:extLst>
              <a:ext uri="{FF2B5EF4-FFF2-40B4-BE49-F238E27FC236}">
                <a16:creationId xmlns:a16="http://schemas.microsoft.com/office/drawing/2014/main" id="{2F0A7FC8-2388-2198-771C-8C076244AB8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t="9295"/>
          <a:stretch/>
        </p:blipFill>
        <p:spPr>
          <a:xfrm>
            <a:off x="1994857" y="1535372"/>
            <a:ext cx="7770116" cy="4698533"/>
          </a:xfr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B7B64C-9F29-7D03-A0A3-002E78AE8520}"/>
              </a:ext>
            </a:extLst>
          </p:cNvPr>
          <p:cNvSpPr txBox="1"/>
          <p:nvPr/>
        </p:nvSpPr>
        <p:spPr>
          <a:xfrm>
            <a:off x="3426729" y="6018461"/>
            <a:ext cx="736296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00">
                <a:solidFill>
                  <a:schemeClr val="bg1"/>
                </a:solidFill>
              </a:rPr>
              <a:t>https://www.dieweltenbummler.de/blog/unterwegs-auf-den-highways-und-interstates-der-usa/attachment/lange-strasse-in-kalifornien/</a:t>
            </a:r>
          </a:p>
        </p:txBody>
      </p:sp>
    </p:spTree>
    <p:extLst>
      <p:ext uri="{BB962C8B-B14F-4D97-AF65-F5344CB8AC3E}">
        <p14:creationId xmlns:p14="http://schemas.microsoft.com/office/powerpoint/2010/main" val="19521337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3B5300-0D55-3130-F76C-879F027D3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Falsifikation im Bereich Autonomes Fahren</a:t>
            </a:r>
            <a:endParaRPr lang="en-GB"/>
          </a:p>
        </p:txBody>
      </p:sp>
      <p:pic>
        <p:nvPicPr>
          <p:cNvPr id="10" name="Content Placeholder 9" descr="A picture containing text, tree&#10;&#10;Description automatically generated">
            <a:extLst>
              <a:ext uri="{FF2B5EF4-FFF2-40B4-BE49-F238E27FC236}">
                <a16:creationId xmlns:a16="http://schemas.microsoft.com/office/drawing/2014/main" id="{521A20E6-97FF-6A2F-D6B0-11AAC697BC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4096" t="2483" r="11265"/>
          <a:stretch/>
        </p:blipFill>
        <p:spPr>
          <a:xfrm>
            <a:off x="6189843" y="1642946"/>
            <a:ext cx="4809087" cy="4551335"/>
          </a:xfr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835657D-9D9F-8947-1868-A5CD7168A7E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AFA51C4-6347-6CB3-EC36-18DFF65FFFD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103BA56-37D0-3DEE-633A-B493CB05E79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0516522-EF53-FC3C-35E6-0E7EA24441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5647" y="5436972"/>
            <a:ext cx="322790" cy="322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1E526CA-B46F-7AA8-2DEB-B07E98F09B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6449" y="1932726"/>
            <a:ext cx="240241" cy="43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5D4E3AA-F5A4-575C-62CD-D4233AA9D5B7}"/>
              </a:ext>
            </a:extLst>
          </p:cNvPr>
          <p:cNvCxnSpPr>
            <a:cxnSpLocks/>
          </p:cNvCxnSpPr>
          <p:nvPr/>
        </p:nvCxnSpPr>
        <p:spPr>
          <a:xfrm flipV="1">
            <a:off x="8594387" y="4707696"/>
            <a:ext cx="0" cy="1022350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E1941B-2FF3-8AA0-45DD-C248B11EBC09}"/>
              </a:ext>
            </a:extLst>
          </p:cNvPr>
          <p:cNvCxnSpPr>
            <a:cxnSpLocks/>
            <a:stCxn id="2052" idx="2"/>
          </p:cNvCxnSpPr>
          <p:nvPr/>
        </p:nvCxnSpPr>
        <p:spPr>
          <a:xfrm flipH="1">
            <a:off x="8343754" y="2367881"/>
            <a:ext cx="792816" cy="523695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text, electronics, circuit&#10;&#10;Description automatically generated">
            <a:extLst>
              <a:ext uri="{FF2B5EF4-FFF2-40B4-BE49-F238E27FC236}">
                <a16:creationId xmlns:a16="http://schemas.microsoft.com/office/drawing/2014/main" id="{78755B87-B710-93F2-AC9E-F96B8678C84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713" r="10216"/>
          <a:stretch/>
        </p:blipFill>
        <p:spPr>
          <a:xfrm>
            <a:off x="1005443" y="1643881"/>
            <a:ext cx="4710318" cy="45504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3A98F51-F5A5-3C1B-FE95-CC2CD467D478}"/>
              </a:ext>
            </a:extLst>
          </p:cNvPr>
          <p:cNvSpPr/>
          <p:nvPr/>
        </p:nvSpPr>
        <p:spPr>
          <a:xfrm>
            <a:off x="4099796" y="4040065"/>
            <a:ext cx="408963" cy="716138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5FA3E67-022A-9AF0-54F0-0B42B884B3AA}"/>
              </a:ext>
            </a:extLst>
          </p:cNvPr>
          <p:cNvSpPr txBox="1"/>
          <p:nvPr/>
        </p:nvSpPr>
        <p:spPr>
          <a:xfrm>
            <a:off x="8045286" y="3891613"/>
            <a:ext cx="1220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Autonomesfahren</a:t>
            </a:r>
            <a:endParaRPr lang="de-DE" sz="160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402165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el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Falsifikation im Bereich Autonomes Fahren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13.09.2022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B4755-3CEB-5353-7C82-7AB27C9A161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1" name="Timeline 1">
            <a:hlinkClick r:id="" action="ppaction://media"/>
            <a:extLst>
              <a:ext uri="{FF2B5EF4-FFF2-40B4-BE49-F238E27FC236}">
                <a16:creationId xmlns:a16="http://schemas.microsoft.com/office/drawing/2014/main" id="{0DB6F22D-FBA7-3784-1DA7-DE2B3AFC2018}"/>
              </a:ext>
            </a:extLst>
          </p:cNvPr>
          <p:cNvPicPr>
            <a:picLocks noGrp="1" noChangeAspect="1"/>
          </p:cNvPicPr>
          <p:nvPr>
            <p:ph sz="half"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-1"/>
            <a:ext cx="12192000" cy="6857767"/>
          </a:xfrm>
        </p:spPr>
      </p:pic>
    </p:spTree>
    <p:extLst>
      <p:ext uri="{BB962C8B-B14F-4D97-AF65-F5344CB8AC3E}">
        <p14:creationId xmlns:p14="http://schemas.microsoft.com/office/powerpoint/2010/main" val="4280043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90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04A7FA-E887-4B62-8B7A-F0F1CE7A5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Falsifikation im Bereich Autonomes Fahren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58C145-E0A9-433C-878E-3CB0D229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DA6802-F644-47B9-A970-15278C240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Reinforcement Learning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6FA53A8-133D-4065-AE39-D064EC292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68A5245-99B2-4A44-806A-CF23BB4251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/>
              <a:t>Einblick ins Projekt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C38C929-DB4C-4BA5-8DD3-9A4FB5DA80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/>
              <a:t>4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8E507F6-6689-4AFB-B3EF-C8BA2FE51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592942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Reinforcement Learning</a:t>
            </a:r>
          </a:p>
        </p:txBody>
      </p:sp>
      <p:pic>
        <p:nvPicPr>
          <p:cNvPr id="9" name="Inhaltsplatzhalter 8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866" y="1642956"/>
            <a:ext cx="7815334" cy="4477069"/>
          </a:xfrm>
        </p:spPr>
      </p:pic>
      <p:sp>
        <p:nvSpPr>
          <p:cNvPr id="5" name="Untertitel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2255895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Reinforcement Learning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de-DE" b="1"/>
              <a:t>Vorteile: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Agent versucht optimale Lösung zu finden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Es können neue und unbekannte Lösungen entstehen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Großer State-Space möglich</a:t>
            </a:r>
          </a:p>
          <a:p>
            <a:pPr marL="298350" indent="-285750">
              <a:buFontTx/>
              <a:buChar char="-"/>
            </a:pP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de-DE" b="1"/>
              <a:t>Herausforderungen: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Stabiles Environment 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Gute Reward-Funktion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Geeigneter Action- und Observation-Space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Lange Trainingszeiten</a:t>
            </a:r>
          </a:p>
          <a:p>
            <a:pPr marL="298350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de-DE"/>
              <a:t>Optimierung der Hyperparameter</a:t>
            </a:r>
          </a:p>
        </p:txBody>
      </p:sp>
      <p:sp>
        <p:nvSpPr>
          <p:cNvPr id="5" name="Untertitel 4"/>
          <p:cNvSpPr>
            <a:spLocks noGrp="1"/>
          </p:cNvSpPr>
          <p:nvPr>
            <p:ph type="subTitle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Datumsplatzhalter 5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7" name="Fußzeilenplatzhalter 6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8" name="Foliennummernplatzhalter 7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59680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34114008-611E-442A-A754-CD9D9F7728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D004A7FA-E887-4B62-8B7A-F0F1CE7A57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/>
              <a:t>1</a:t>
            </a:r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E3E27A5B-619E-4463-886D-6CA74148F94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/>
              <a:t>Falsifikation im Bereich Autonomes Fahren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9D58C145-E0A9-433C-878E-3CB0D229B7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de-DE"/>
              <a:t>2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F8DA6802-F644-47B9-A970-15278C2404C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de-DE"/>
              <a:t>Reinforcement Learning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E6FA53A8-133D-4065-AE39-D064EC29234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de-DE"/>
              <a:t>3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D68A5245-99B2-4A44-806A-CF23BB4251E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de-DE"/>
              <a:t>Einblick ins Projekt</a:t>
            </a:r>
          </a:p>
        </p:txBody>
      </p:sp>
      <p:sp>
        <p:nvSpPr>
          <p:cNvPr id="11" name="Textplatzhalter 10">
            <a:extLst>
              <a:ext uri="{FF2B5EF4-FFF2-40B4-BE49-F238E27FC236}">
                <a16:creationId xmlns:a16="http://schemas.microsoft.com/office/drawing/2014/main" id="{DC38C929-DB4C-4BA5-8DD3-9A4FB5DA80F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de-DE"/>
              <a:t>4</a:t>
            </a:r>
          </a:p>
        </p:txBody>
      </p:sp>
      <p:sp>
        <p:nvSpPr>
          <p:cNvPr id="12" name="Textplatzhalter 11">
            <a:extLst>
              <a:ext uri="{FF2B5EF4-FFF2-40B4-BE49-F238E27FC236}">
                <a16:creationId xmlns:a16="http://schemas.microsoft.com/office/drawing/2014/main" id="{98E507F6-6689-4AFB-B3EF-C8BA2FE519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/>
          <a:lstStyle/>
          <a:p>
            <a:r>
              <a:rPr lang="de-DE"/>
              <a:t>Ausblick</a:t>
            </a:r>
          </a:p>
        </p:txBody>
      </p: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27D149F8-175B-4081-965E-C02F9D10511B}"/>
              </a:ext>
            </a:extLst>
          </p:cNvPr>
          <p:cNvSpPr>
            <a:spLocks noGrp="1"/>
          </p:cNvSpPr>
          <p:nvPr>
            <p:ph type="dt" sz="half" idx="29"/>
          </p:nvPr>
        </p:nvSpPr>
        <p:spPr/>
        <p:txBody>
          <a:bodyPr/>
          <a:lstStyle/>
          <a:p>
            <a:r>
              <a:rPr lang="de-DE"/>
              <a:t>|    26.09.2022</a:t>
            </a:r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07B0A01A-B7B8-4479-897B-050E784E80EA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/>
          <a:lstStyle/>
          <a:p>
            <a:r>
              <a:rPr lang="de-DE"/>
              <a:t>|    Lehrstuhl Mechatronik    |    Universität Augsburg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280ED7ED-E9C4-4638-AE85-2B7C19666896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/>
          <a:lstStyle/>
          <a:p>
            <a:fld id="{6567D7EC-8799-48C5-898A-08E264972062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3076472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&lt;ee4p&gt;&lt;layouts&gt;&lt;layout name=&quot;Box 1&quot; id=&quot;1_1&quot;&gt;&lt;standard&gt;&lt;textframe horizontalAnchor=&quot;1&quot; marginBottom=&quot;6&quot; marginLeft=&quot;0&quot; marginRight=&quot;0&quot; marginTop=&quot;6&quot; orientation=&quot;1&quot; verticalAnchor=&quot;1&quot; /&gt;&lt;font name=&quot;Arial&quot; bold=&quot;0&quot; italic=&quot;0&quot; color=&quot;13&quot; /&gt;&lt;paragraphformat firstLineIndent=&quot;0&quot; leftIndent=&quot;0&quot; rightIndent=&quot;0&quot; lineRuleBefore=&quot;&quot; lineRuleWithin=&quot;&quot; lineRuleAfter=&quot;&quot; spaceBefore=&quot;&quot; spaceWithin=&quot;&quot; spaceAfter=&quot;&quot; /&gt;&lt;fill visible=&quot;0&quot; /&gt;&lt;line visible=&quot;0&quot; /&gt;&lt;bulletformat visible=&quot;0&quot; /&gt;&lt;/standard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/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position left=&quot;31.125&quot; top=&quot;133.875&quot; width=&quot;657.75&quot; height=&quot;328.875&quot; /&gt;&lt;!--&#10;      &lt;subtitle&gt;&#10;        &lt;position left=&quot;31.25&quot; top=&quot;92.00031&quot; width=&quot;657.75&quot; height=&quot;19.25&quot;/&gt;&#10;        &lt;font size=&quot;16&quot;/&gt;&#10;        &lt;textframe marginBottom=&quot;0&quot; marginTop=&quot;0&quot;/&gt;&#10;        &lt;paragraphformat alignment=&quot;1&quot;/&gt;&#10;      &lt;/subtitle&gt;&#10;   --&gt;&lt;settings allowedSizingModeIds=&quot;1|2&quot; allowedFontSizes=&quot;8|9|10.5|11|12|14|16|18&quot; allowedTimeFormatIds=&quot;1|2|3&quot; slideLayout=&quot;11&quot; customLayoutName=&quot;Nur Titel|Title Only&quot; customLayoutIndex=&quot;&quot; showBreak=&quot;1&quot; singleAgendaSlideSelected=&quot;0&quot; backupSlideTitle=&quot;Backup: %agendaName%&quot; topMargin=&quot;0&quot; leftMargin=&quot;0&quot; allowedLevels=&quot;4&quot; itemNoFormats=&quot;{1}¦{1}.{2}¦{3:alphaLC}¦{3:alphaLC}.{4:alphaLC}&quot; /&gt;&lt;!-- Agenda item formats --&gt;&lt;cases&gt;&lt;case level=&quot;1&quot; selected=&quot;0&quot; break=&quot;0&quot; topMinSpacing=&quot;5&quot; topMaxSpacing=&quot;5&quot; bottomMinSpacing=&quot;0&quot; bottomMaxSpacing=&quot;0&quot;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1&quot; break=&quot;0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itemno&quot; type=&quot;autoshape&quot; autoShapeType=&quot;1&quot; indent=&quot;(level-1)*(itemSingleHeight+topicLeftSpacing)&quot; indentType=&quot;1&quot;&gt;&lt;textframe marginLeft=&quot;6&quot; marginRight=&quot;6&quot; verticalAnchor=&quot;3&quot; /&gt;&lt;paragraphformat alignment=&quot;2&quot; /&gt;&lt;fill foreColor=&quot;5&quot; visible=&quot;1&quot; /&gt;&lt;font bold=&quot;1&quot; color=&quot;14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/element&gt;&lt;element field=&quot;freecolumn&quot; type=&quot;autoshape&quot; autoShapeType=&quot;1&quot; indent=&quot;(level-1)*(itemSingleHeight+topicLeftSpacing)&quot; indentType=&quot;1&quot;&gt;&lt;paragraphformat alignment=&quot;1&quot; /&gt;&lt;/element&gt;&lt;element field=&quot;timeslot&quot; type=&quot;autoshape&quot; autoShapeType=&quot;1&quot;&gt;&lt;paragraphformat alignment=&quot;1&quot; /&gt;&lt;/element&gt;&lt;element field=&quot;pageno&quot; type=&quot;autoshape&quot; autoShapeType=&quot;1&quot;&gt;&lt;paragraphformat alignment=&quot;3&quot; /&gt;&lt;/element&gt;&lt;/case&gt;&lt;case level=&quot;1&quot; selected=&quot;0&quot; break=&quot;1&quot; topMinSpacing=&quot;5&quot; topMaxSpacing=&quot;5&quot; bottomMinSpacing=&quot;0&quot; bottomMaxSpacing=&quot;0&quot;&gt;&lt;element field=&quot;topic&quot; type=&quot;autoshape&quot; autoShapeType=&quot;1&quot; indent=&quot;(level-1)*(itemSingleHeight+topicLeftSpacing)&quot; indentType=&quot;2&quot;&gt;&lt;paragraphformat alignment=&quot;1&quot; /&gt;&lt;textframe marginLeft=&quot;6&quot; /&gt;&lt;font bold=&quot;1&quot; italic=&quot;1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case level=&quot;1&quot; selected=&quot;1&quot; break=&quot;1&quot; topMinSpacing=&quot;5&quot; topMaxSpacing=&quot;5&quot; bottomMinSpacing=&quot;0&quot; bottomMaxSpacing=&quot;0&quot;&gt;&lt;element type=&quot;autoshape&quot; autoShapeType=&quot;1&quot; value=&quot;&quot;&gt;&lt;position left=&quot;level*(itemSingleHeight+topicLeftSpacing)&quot; top=&quot;0&quot; width=&quot;agendaWidth-topicLeftSpacing-itemNoWidth-(level-1)*(itemSingleHeight+topicLeftSpacing)&quot; height=&quot;itemHeight&quot; /&gt;&lt;fill foreColor=&quot;#D9D9D9&quot; visible=&quot;1&quot; /&gt;&lt;/element&gt;&lt;element field=&quot;topic&quot; type=&quot;autoshape&quot; autoShapeType=&quot;1&quot; indent=&quot;(level-1)*(itemSingleHeight+topicLeftSpacing)&quot; indentType=&quot;2&quot;&gt;&lt;paragraphformat alignment=&quot;1&quot; /&gt;&lt;font bold=&quot;1&quot; italic=&quot;1&quot; /&gt;&lt;textframe marginLeft=&quot;6&quot; /&gt;&lt;/element&gt;&lt;element field=&quot;responsible&quot; type=&quot;autoshape&quot; autoShapeType=&quot;1&quot; indent=&quot;(level-1)*(itemSingleHeight+topicLeftSpacing)&quot; indentType=&quot;1&quot;&gt;&lt;paragraphformat alignment=&quot;1&quot; /&gt;&lt;font italic=&quot;1&quot; /&gt;&lt;/element&gt;&lt;element field=&quot;freecolumn&quot; type=&quot;autoshape&quot; autoShapeType=&quot;1&quot; indent=&quot;(level-1)*(itemSingleHeight+topicLeftSpacing)&quot; indentType=&quot;1&quot;&gt;&lt;paragraphformat alignment=&quot;1&quot; /&gt;&lt;font italic=&quot;1&quot; /&gt;&lt;/element&gt;&lt;element field=&quot;timeslot&quot; type=&quot;autoshape&quot; autoShapeType=&quot;1&quot;&gt;&lt;paragraphformat alignment=&quot;1&quot; /&gt;&lt;font italic=&quot;1&quot; /&gt;&lt;/element&gt;&lt;element field=&quot;pageno&quot; type=&quot;autoshape&quot; autoShapeType=&quot;1&quot;&gt;&lt;paragraphformat alignment=&quot;3&quot; /&gt;&lt;font italic=&quot;1&quot; /&gt;&lt;/element&gt;&lt;/case&gt;&lt;/cases&gt;&lt;!-- Elements on slide independent of items --&gt;&lt;elements&gt;&lt;!--&#10;        &lt;element type=&quot;textbox&quot; zOrder=&quot;1&quot; value=&quot;test&quot;&gt;&#10;          &lt;position left=&quot;0&quot; top=&quot;0&quot; width=&quot;30&quot; height=&quot;30&quot;/&gt;&#10;        &lt;/element&gt;&#10;      --&gt;&lt;/elements&gt;&lt;/layout&gt;&lt;/layouts&gt;&lt;contents&gt;&lt;agenda name=&quot;New Agenda&quot; title=&quot;Agenda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agenda name=&quot;Guidelines&quot; title=&quot;Guidelines&quot; subtitle=&quot;&quot; sizingModeId=&quot;2&quot; fontSize=&quot;16&quot; fontSizeAuto=&quot;1&quot; startTime=&quot;540&quot; timeFormatId=&quot;1&quot; startItemNo=&quot;1&quot; createSingleAgendaSlide=&quot;1&quot; createSeparatingSlides=&quot;1&quot; createBackupSlide=&quot;1&quot; layoutId=&quot;1_1&quot; createSections=&quot;0&quot;&gt;&lt;columns&gt;&lt;column field=&quot;itemno&quot; label=&quot;No.&quot; checked=&quot;1&quot; leftSpacing=&quot;0&quot; rightSpacing=&quot;0&quot; dock=&quot;1&quot; fixedWidth=&quot;31.50472&quot; /&gt;&lt;column field=&quot;topic&quot; label=&quot;Topic&quot; leftSpacing=&quot;5&quot; rightDistribute=&quot;1&quot; dock=&quot;1&quot; /&gt;&lt;column field=&quot;responsible&quot; label=&quot;Responsible&quot; visible=&quot;1&quot; checked=&quot;1&quot; leftSpacing=&quot;10&quot; rightDistribute=&quot;1&quot; dock=&quot;1&quot; /&gt;&lt;column field=&quot;freecolumn&quot; label=&quot;&quot; visible=&quot;1&quot; checked=&quot;0&quot; leftSpacing=&quot;10&quot; rightDistribute=&quot;1&quot; dock=&quot;1&quot; /&gt;&lt;column field=&quot;timeslot&quot; label=&quot;Time Slot&quot; visible=&quot;1&quot; checked=&quot;1&quot; leftSpacing=&quot;10&quot; rightSpacing=&quot;6&quot; dock=&quot;2&quot; /&gt;&lt;column field=&quot;pageno&quot; label=&quot;Page No.&quot; visible=&quot;1&quot; checked=&quot;0&quot; leftSpacing=&quot;10&quot; rightSpacing=&quot;6&quot; dock=&quot;2&quot; /&gt;&lt;/columns&gt;&lt;items /&gt;&lt;/agenda&gt;&lt;/contents&gt;&lt;/ee4p&gt;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3"/>
</p:tagLst>
</file>

<file path=ppt/theme/theme1.xml><?xml version="1.0" encoding="utf-8"?>
<a:theme xmlns:a="http://schemas.openxmlformats.org/drawingml/2006/main" name="Office">
  <a:themeElements>
    <a:clrScheme name="Fakultät für Angewandte Informatik">
      <a:dk1>
        <a:sysClr val="windowText" lastClr="000000"/>
      </a:dk1>
      <a:lt1>
        <a:sysClr val="window" lastClr="FFFFFF"/>
      </a:lt1>
      <a:dk2>
        <a:srgbClr val="489324"/>
      </a:dk2>
      <a:lt2>
        <a:srgbClr val="FFFFFF"/>
      </a:lt2>
      <a:accent1>
        <a:srgbClr val="505050"/>
      </a:accent1>
      <a:accent2>
        <a:srgbClr val="969696"/>
      </a:accent2>
      <a:accent3>
        <a:srgbClr val="C8C8C8"/>
      </a:accent3>
      <a:accent4>
        <a:srgbClr val="505050"/>
      </a:accent4>
      <a:accent5>
        <a:srgbClr val="969696"/>
      </a:accent5>
      <a:accent6>
        <a:srgbClr val="C8C8C8"/>
      </a:accent6>
      <a:hlink>
        <a:srgbClr val="000000"/>
      </a:hlink>
      <a:folHlink>
        <a:srgbClr val="061D28"/>
      </a:folHlink>
    </a:clrScheme>
    <a:fontScheme name="UA_Arial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3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>
    <a:extraClrScheme>
      <a:clrScheme name="Einrichtungen, Kommunikation">
        <a:dk1>
          <a:sysClr val="windowText" lastClr="000000"/>
        </a:dk1>
        <a:lt1>
          <a:sysClr val="window" lastClr="FFFFFF"/>
        </a:lt1>
        <a:dk2>
          <a:srgbClr val="AD007C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Katholisch-Theologische Fakultät">
        <a:dk1>
          <a:sysClr val="windowText" lastClr="000000"/>
        </a:dk1>
        <a:lt1>
          <a:sysClr val="window" lastClr="FFFFFF"/>
        </a:lt1>
        <a:dk2>
          <a:srgbClr val="F6A800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sophisch-Sozialwissenschaftliche Fakultät">
        <a:dk1>
          <a:sysClr val="windowText" lastClr="000000"/>
        </a:dk1>
        <a:lt1>
          <a:sysClr val="window" lastClr="FFFFFF"/>
        </a:lt1>
        <a:dk2>
          <a:srgbClr val="EB690B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Philologisch-Historische Fakultät">
        <a:dk1>
          <a:sysClr val="windowText" lastClr="000000"/>
        </a:dk1>
        <a:lt1>
          <a:sysClr val="window" lastClr="FFFFFF"/>
        </a:lt1>
        <a:dk2>
          <a:srgbClr val="D4002D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Wirtschaftswissenschaftliche Fakultät">
        <a:dk1>
          <a:sysClr val="windowText" lastClr="000000"/>
        </a:dk1>
        <a:lt1>
          <a:sysClr val="window" lastClr="FFFFFF"/>
        </a:lt1>
        <a:dk2>
          <a:srgbClr val="00AECF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Juristische Fakultät">
        <a:dk1>
          <a:sysClr val="windowText" lastClr="000000"/>
        </a:dk1>
        <a:lt1>
          <a:sysClr val="window" lastClr="FFFFFF"/>
        </a:lt1>
        <a:dk2>
          <a:srgbClr val="0087C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edizinische Fakultät">
        <a:dk1>
          <a:sysClr val="windowText" lastClr="000000"/>
        </a:dk1>
        <a:lt1>
          <a:sysClr val="window" lastClr="FFFFFF"/>
        </a:lt1>
        <a:dk2>
          <a:srgbClr val="15558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Fakultät für Angewandte Informatik">
        <a:dk1>
          <a:sysClr val="windowText" lastClr="000000"/>
        </a:dk1>
        <a:lt1>
          <a:sysClr val="window" lastClr="FFFFFF"/>
        </a:lt1>
        <a:dk2>
          <a:srgbClr val="489324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Mathematisch-Naturwissenschaftliche Fakultät">
        <a:dk1>
          <a:sysClr val="windowText" lastClr="000000"/>
        </a:dk1>
        <a:lt1>
          <a:sysClr val="window" lastClr="FFFFFF"/>
        </a:lt1>
        <a:dk2>
          <a:srgbClr val="006561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  <a:extraClrScheme>
      <a:clrScheme name="Universitätsleitung, gesamtuniversitär">
        <a:dk1>
          <a:sysClr val="windowText" lastClr="000000"/>
        </a:dk1>
        <a:lt1>
          <a:sysClr val="window" lastClr="FFFFFF"/>
        </a:lt1>
        <a:dk2>
          <a:srgbClr val="B3B3B3"/>
        </a:dk2>
        <a:lt2>
          <a:srgbClr val="FFFFFF"/>
        </a:lt2>
        <a:accent1>
          <a:srgbClr val="505050"/>
        </a:accent1>
        <a:accent2>
          <a:srgbClr val="969696"/>
        </a:accent2>
        <a:accent3>
          <a:srgbClr val="C8C8C8"/>
        </a:accent3>
        <a:accent4>
          <a:srgbClr val="505050"/>
        </a:accent4>
        <a:accent5>
          <a:srgbClr val="969696"/>
        </a:accent5>
        <a:accent6>
          <a:srgbClr val="C8C8C8"/>
        </a:accent6>
        <a:hlink>
          <a:srgbClr val="000000"/>
        </a:hlink>
        <a:folHlink>
          <a:srgbClr val="061D28"/>
        </a:folHlink>
      </a:clrScheme>
    </a:extraClrScheme>
  </a:extraClrSchemeLst>
  <a:custClrLst>
    <a:custClr name="Einrichtungen, Kommunikation">
      <a:srgbClr val="AD007C"/>
    </a:custClr>
    <a:custClr name="Katholisch-Theologische Fakultät">
      <a:srgbClr val="F6A800"/>
    </a:custClr>
    <a:custClr name="Philosophisch-Sozialwissenschaftliche Fakultät">
      <a:srgbClr val="EB690B"/>
    </a:custClr>
    <a:custClr name="Philologisch-Historische Fakultät">
      <a:srgbClr val="D4002D"/>
    </a:custClr>
    <a:custClr name="Wirtschaftswissenschaftliche Fakultät">
      <a:srgbClr val="00AECF"/>
    </a:custClr>
    <a:custClr name="Juristische Fakultät">
      <a:srgbClr val="0087C1"/>
    </a:custClr>
    <a:custClr name="Medizinische Fakultät">
      <a:srgbClr val="155581"/>
    </a:custClr>
    <a:custClr name="Fakultät für Angewandte Informatik">
      <a:srgbClr val="489324"/>
    </a:custClr>
    <a:custClr name="Mathematisch-Naturwissenschaftliche Fakultät">
      <a:srgbClr val="006561"/>
    </a:custClr>
    <a:custClr name="Universitätsleitung, gesamtuniversitär">
      <a:srgbClr val="B3B3B3"/>
    </a:custClr>
  </a:custClrLst>
  <a:extLst>
    <a:ext uri="{05A4C25C-085E-4340-85A3-A5531E510DB2}">
      <thm15:themeFamily xmlns:thm15="http://schemas.microsoft.com/office/thememl/2012/main" name="MechatronikVorlageLogo.potx" id="{FC130EAA-68F6-4880-A4AF-1F2C0ED08346}" vid="{7E45C659-DE36-4336-A9C3-C6B106065665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MechatronikVorlageLogo</Template>
  <TotalTime>0</TotalTime>
  <Application>Microsoft Office PowerPoint</Application>
  <PresentationFormat>Breitbild</PresentationFormat>
  <Slides>32</Slides>
  <Notes>12</Notes>
  <HiddenSlides>7</HiddenSlide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32</vt:i4>
      </vt:variant>
    </vt:vector>
  </HeadingPairs>
  <TitlesOfParts>
    <vt:vector size="33" baseType="lpstr">
      <vt:lpstr>Office</vt:lpstr>
      <vt:lpstr>CARLA-Falsifikation</vt:lpstr>
      <vt:lpstr>Agenda</vt:lpstr>
      <vt:lpstr>Falsifikation im Bereich Autonomes Fahren</vt:lpstr>
      <vt:lpstr>Falsifikation im Bereich Autonomes Fahren</vt:lpstr>
      <vt:lpstr>Falsifikation im Bereich Autonomes Fahren</vt:lpstr>
      <vt:lpstr>Agenda</vt:lpstr>
      <vt:lpstr>Reinforcement Learning</vt:lpstr>
      <vt:lpstr>Reinforcement Learning</vt:lpstr>
      <vt:lpstr>Agenda</vt:lpstr>
      <vt:lpstr>Einblicke ins Projekt</vt:lpstr>
      <vt:lpstr>Einblicke ins Projekt</vt:lpstr>
      <vt:lpstr>Einblicke ins Projekt</vt:lpstr>
      <vt:lpstr>Einblicke ins Projekt</vt:lpstr>
      <vt:lpstr>Einblicke ins Projekt</vt:lpstr>
      <vt:lpstr>Einblicke ins Projekt</vt:lpstr>
      <vt:lpstr>Einblicke ins Projekt</vt:lpstr>
      <vt:lpstr>Agenda</vt:lpstr>
      <vt:lpstr>Ausblick</vt:lpstr>
      <vt:lpstr>Quellen</vt:lpstr>
      <vt:lpstr>Quellen</vt:lpstr>
      <vt:lpstr>CARLA-Falsifikation</vt:lpstr>
      <vt:lpstr>PowerPoint-Präsentation</vt:lpstr>
      <vt:lpstr>Einblicke ins Projekt</vt:lpstr>
      <vt:lpstr>Einblicke ins Projekt</vt:lpstr>
      <vt:lpstr>Einblicke ins Projekt</vt:lpstr>
      <vt:lpstr>Einblicke ins Projekt</vt:lpstr>
      <vt:lpstr>Reinforcement Learning</vt:lpstr>
      <vt:lpstr>Einblicke ins Projekt</vt:lpstr>
      <vt:lpstr>Falsifikation im Bereich Autonomes Fahren</vt:lpstr>
      <vt:lpstr>Carla Framework </vt:lpstr>
      <vt:lpstr>Carla Framework </vt:lpstr>
      <vt:lpstr>Ausblick</vt:lpstr>
    </vt:vector>
  </TitlesOfParts>
  <Company>UNI Augsburg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Peter Krönes</dc:creator>
  <cp:revision>2</cp:revision>
  <dcterms:created xsi:type="dcterms:W3CDTF">2021-05-05T05:50:57Z</dcterms:created>
  <dcterms:modified xsi:type="dcterms:W3CDTF">2022-10-01T12:38:48Z</dcterms:modified>
</cp:coreProperties>
</file>